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5" r:id="rId4"/>
    <p:sldId id="394" r:id="rId5"/>
    <p:sldId id="393" r:id="rId6"/>
    <p:sldId id="392" r:id="rId7"/>
    <p:sldId id="391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8" r:id="rId30"/>
    <p:sldId id="367" r:id="rId31"/>
    <p:sldId id="366" r:id="rId32"/>
    <p:sldId id="396" r:id="rId33"/>
    <p:sldId id="397" r:id="rId34"/>
  </p:sldIdLst>
  <p:sldSz cx="12192000" cy="6858000"/>
  <p:notesSz cx="6858000" cy="9144000"/>
  <p:embeddedFontLst>
    <p:embeddedFont>
      <p:font typeface="等线" panose="02010600030101010101" pitchFamily="2" charset="-122"/>
      <p:regular r:id="rId35"/>
      <p:bold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等线 Light" panose="02010600030101010101" pitchFamily="2" charset="-122"/>
      <p:regular r:id="rId4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005137"/>
            <a:ext cx="81629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E3208-C19F-9ABF-111C-2727FCA53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8C864-EDB3-11C5-5F9E-5896B15D96CF}"/>
              </a:ext>
            </a:extLst>
          </p:cNvPr>
          <p:cNvSpPr/>
          <p:nvPr/>
        </p:nvSpPr>
        <p:spPr bwMode="auto">
          <a:xfrm>
            <a:off x="1320000" y="1153234"/>
            <a:ext cx="447619" cy="40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FF99F4-51DF-8C66-4BDC-76E9839BA7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2"/>
          <a:stretch/>
        </p:blipFill>
        <p:spPr>
          <a:xfrm>
            <a:off x="720000" y="4243764"/>
            <a:ext cx="10800000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030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F99F4-51DF-8C66-4BDC-76E9839BA7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8"/>
          <a:stretch/>
        </p:blipFill>
        <p:spPr>
          <a:xfrm>
            <a:off x="767408" y="1268760"/>
            <a:ext cx="10800000" cy="405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43AFD-22C8-9554-2D8B-F947CF42E6BA}"/>
              </a:ext>
            </a:extLst>
          </p:cNvPr>
          <p:cNvSpPr/>
          <p:nvPr/>
        </p:nvSpPr>
        <p:spPr bwMode="auto">
          <a:xfrm>
            <a:off x="1343472" y="1268760"/>
            <a:ext cx="424388" cy="607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9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77DB2-05EA-6FE7-BF5D-09C51DD83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BDF9A-EBB9-F004-536E-7863A860877E}"/>
              </a:ext>
            </a:extLst>
          </p:cNvPr>
          <p:cNvSpPr/>
          <p:nvPr/>
        </p:nvSpPr>
        <p:spPr bwMode="auto">
          <a:xfrm>
            <a:off x="1320000" y="1229294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27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80EFA-6DDE-4ED5-264D-BF06E0219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7EFF0-014B-351A-E6C4-F045F04A3AB8}"/>
              </a:ext>
            </a:extLst>
          </p:cNvPr>
          <p:cNvSpPr/>
          <p:nvPr/>
        </p:nvSpPr>
        <p:spPr bwMode="auto">
          <a:xfrm>
            <a:off x="1358095" y="1258144"/>
            <a:ext cx="380952" cy="41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81603-1D42-6E14-B83C-129E74106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FE6F50-8CB7-7EC7-DCC0-33176E75785D}"/>
              </a:ext>
            </a:extLst>
          </p:cNvPr>
          <p:cNvSpPr/>
          <p:nvPr/>
        </p:nvSpPr>
        <p:spPr bwMode="auto">
          <a:xfrm>
            <a:off x="4372571" y="5108491"/>
            <a:ext cx="1467936" cy="552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24299"/>
          <a:stretch/>
        </p:blipFill>
        <p:spPr>
          <a:xfrm>
            <a:off x="3431704" y="2155703"/>
            <a:ext cx="3126698" cy="9222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7042" r="24299"/>
          <a:stretch/>
        </p:blipFill>
        <p:spPr>
          <a:xfrm>
            <a:off x="5879976" y="3235823"/>
            <a:ext cx="2808312" cy="91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BE5CF-8F4C-3CF9-BCCA-428DAA90E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D4C65-6745-F20D-8E8C-25E780791234}"/>
              </a:ext>
            </a:extLst>
          </p:cNvPr>
          <p:cNvSpPr/>
          <p:nvPr/>
        </p:nvSpPr>
        <p:spPr bwMode="auto">
          <a:xfrm>
            <a:off x="3358095" y="1220157"/>
            <a:ext cx="1647619" cy="61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5845" r="24299"/>
          <a:stretch/>
        </p:blipFill>
        <p:spPr>
          <a:xfrm>
            <a:off x="4583832" y="3284984"/>
            <a:ext cx="2472248" cy="92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3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4F62C-3458-CE5A-4C09-43C34A05B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AEF9B-DF18-B3D0-0FA8-1C8CBABE16C3}"/>
              </a:ext>
            </a:extLst>
          </p:cNvPr>
          <p:cNvSpPr/>
          <p:nvPr/>
        </p:nvSpPr>
        <p:spPr bwMode="auto">
          <a:xfrm>
            <a:off x="1443809" y="2182602"/>
            <a:ext cx="352380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E38F2-7B2F-4E72-1422-FAD927B7C35E}"/>
              </a:ext>
            </a:extLst>
          </p:cNvPr>
          <p:cNvSpPr/>
          <p:nvPr/>
        </p:nvSpPr>
        <p:spPr bwMode="auto">
          <a:xfrm>
            <a:off x="1424761" y="3021445"/>
            <a:ext cx="390476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5FE05-41F9-EBF9-96BF-6E2B342CD618}"/>
              </a:ext>
            </a:extLst>
          </p:cNvPr>
          <p:cNvSpPr/>
          <p:nvPr/>
        </p:nvSpPr>
        <p:spPr bwMode="auto">
          <a:xfrm>
            <a:off x="1386666" y="3869820"/>
            <a:ext cx="447619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046B82-1356-F6DC-D06E-A6B635EEC49A}"/>
              </a:ext>
            </a:extLst>
          </p:cNvPr>
          <p:cNvSpPr/>
          <p:nvPr/>
        </p:nvSpPr>
        <p:spPr bwMode="auto">
          <a:xfrm>
            <a:off x="1443809" y="4708663"/>
            <a:ext cx="314285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299062-01D2-E72C-0D2D-83CB5832E0C4}"/>
              </a:ext>
            </a:extLst>
          </p:cNvPr>
          <p:cNvSpPr/>
          <p:nvPr/>
        </p:nvSpPr>
        <p:spPr bwMode="auto">
          <a:xfrm>
            <a:off x="1424761" y="5557038"/>
            <a:ext cx="380952" cy="40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84CF4-0B9C-92D9-C9B0-E6AE9B178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118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33E07-E032-B1E1-6F7E-CEEE44EA17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4"/>
          <a:stretch/>
        </p:blipFill>
        <p:spPr>
          <a:xfrm>
            <a:off x="720000" y="1124744"/>
            <a:ext cx="10800000" cy="529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F9A98-5BF9-01EE-F96D-DB9702E5130C}"/>
              </a:ext>
            </a:extLst>
          </p:cNvPr>
          <p:cNvSpPr/>
          <p:nvPr/>
        </p:nvSpPr>
        <p:spPr bwMode="auto">
          <a:xfrm>
            <a:off x="1424761" y="2295816"/>
            <a:ext cx="371428" cy="41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B58784-6D47-454A-C9A4-C8CDA23EEE92}"/>
              </a:ext>
            </a:extLst>
          </p:cNvPr>
          <p:cNvSpPr/>
          <p:nvPr/>
        </p:nvSpPr>
        <p:spPr bwMode="auto">
          <a:xfrm>
            <a:off x="1443809" y="3152963"/>
            <a:ext cx="314285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1AD9D-9A3E-09E8-9C99-FF1081311322}"/>
              </a:ext>
            </a:extLst>
          </p:cNvPr>
          <p:cNvSpPr/>
          <p:nvPr/>
        </p:nvSpPr>
        <p:spPr bwMode="auto">
          <a:xfrm>
            <a:off x="1424761" y="4010110"/>
            <a:ext cx="390476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E18FE7-7A13-35AB-E066-B31A8A89052F}"/>
              </a:ext>
            </a:extLst>
          </p:cNvPr>
          <p:cNvSpPr/>
          <p:nvPr/>
        </p:nvSpPr>
        <p:spPr bwMode="auto">
          <a:xfrm>
            <a:off x="1386666" y="4857734"/>
            <a:ext cx="438095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AEDFB7-7649-FC6A-E604-54C4B7FC6656}"/>
              </a:ext>
            </a:extLst>
          </p:cNvPr>
          <p:cNvSpPr/>
          <p:nvPr/>
        </p:nvSpPr>
        <p:spPr bwMode="auto">
          <a:xfrm>
            <a:off x="1443809" y="5695833"/>
            <a:ext cx="352380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13E04-71AA-497D-24F9-606CDED9F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139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50B59-0FBC-015E-A7EA-5298D816E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8710"/>
            <a:ext cx="9067800" cy="520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72CDD-C07A-E3E5-AA8A-1D654A15E914}"/>
              </a:ext>
            </a:extLst>
          </p:cNvPr>
          <p:cNvSpPr/>
          <p:nvPr/>
        </p:nvSpPr>
        <p:spPr bwMode="auto">
          <a:xfrm>
            <a:off x="1343472" y="3272840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0537E8-BF34-D778-8248-97ABADC0BEEE}"/>
              </a:ext>
            </a:extLst>
          </p:cNvPr>
          <p:cNvSpPr/>
          <p:nvPr/>
        </p:nvSpPr>
        <p:spPr bwMode="auto">
          <a:xfrm>
            <a:off x="1271464" y="3992920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D17DD-F1DE-6ACB-70E3-51C0A384C8A2}"/>
              </a:ext>
            </a:extLst>
          </p:cNvPr>
          <p:cNvSpPr/>
          <p:nvPr/>
        </p:nvSpPr>
        <p:spPr bwMode="auto">
          <a:xfrm>
            <a:off x="1271464" y="4704138"/>
            <a:ext cx="35425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BEEC10-94AC-8965-F9FF-543FF417F650}"/>
              </a:ext>
            </a:extLst>
          </p:cNvPr>
          <p:cNvSpPr/>
          <p:nvPr/>
        </p:nvSpPr>
        <p:spPr bwMode="auto">
          <a:xfrm>
            <a:off x="1343472" y="5433080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91BC37-A1A4-191E-4996-A1173F5158E1}"/>
              </a:ext>
            </a:extLst>
          </p:cNvPr>
          <p:cNvSpPr/>
          <p:nvPr/>
        </p:nvSpPr>
        <p:spPr bwMode="auto">
          <a:xfrm>
            <a:off x="1224113" y="6138276"/>
            <a:ext cx="407391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887685"/>
            <a:ext cx="17430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B3FF5-CBED-C98F-F7A0-55B550EDD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9618B-6ED9-C241-D204-DFAA81AA67FD}"/>
              </a:ext>
            </a:extLst>
          </p:cNvPr>
          <p:cNvSpPr/>
          <p:nvPr/>
        </p:nvSpPr>
        <p:spPr bwMode="auto">
          <a:xfrm>
            <a:off x="2657070" y="2419128"/>
            <a:ext cx="284863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5A804-B1FF-07D7-6565-4E9CBA8F4ACE}"/>
              </a:ext>
            </a:extLst>
          </p:cNvPr>
          <p:cNvSpPr/>
          <p:nvPr/>
        </p:nvSpPr>
        <p:spPr bwMode="auto">
          <a:xfrm>
            <a:off x="2664192" y="3688039"/>
            <a:ext cx="242133" cy="29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F5F58F-DD65-A925-76F4-494F6F1DA728}"/>
              </a:ext>
            </a:extLst>
          </p:cNvPr>
          <p:cNvSpPr/>
          <p:nvPr/>
        </p:nvSpPr>
        <p:spPr bwMode="auto">
          <a:xfrm>
            <a:off x="5740716" y="4956950"/>
            <a:ext cx="291984" cy="29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A026FD-90C1-77C6-F9F9-1A3303EE8879}"/>
              </a:ext>
            </a:extLst>
          </p:cNvPr>
          <p:cNvSpPr/>
          <p:nvPr/>
        </p:nvSpPr>
        <p:spPr bwMode="auto">
          <a:xfrm>
            <a:off x="2671314" y="6225861"/>
            <a:ext cx="263498" cy="29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0B412-94C0-B7EF-5D4C-CF8B83D2F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7AD11-51CC-A0EB-8C68-C90259341962}"/>
              </a:ext>
            </a:extLst>
          </p:cNvPr>
          <p:cNvSpPr/>
          <p:nvPr/>
        </p:nvSpPr>
        <p:spPr bwMode="auto">
          <a:xfrm>
            <a:off x="4114072" y="1107811"/>
            <a:ext cx="375344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6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C2B8C-40FB-0266-E5AB-DD3510D25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091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1B772-17E8-EE07-A0B6-D17BE0BCF7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4328F-430D-875F-37DC-10D4C0509023}"/>
              </a:ext>
            </a:extLst>
          </p:cNvPr>
          <p:cNvSpPr/>
          <p:nvPr/>
        </p:nvSpPr>
        <p:spPr bwMode="auto">
          <a:xfrm>
            <a:off x="1377142" y="1134117"/>
            <a:ext cx="352380" cy="40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B060B-A7D5-45F6-570F-FA1E60EC12B8}"/>
              </a:ext>
            </a:extLst>
          </p:cNvPr>
          <p:cNvSpPr/>
          <p:nvPr/>
        </p:nvSpPr>
        <p:spPr bwMode="auto">
          <a:xfrm>
            <a:off x="1377142" y="2040070"/>
            <a:ext cx="352380" cy="40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078EF-0551-622D-1A80-E782A0FA7719}"/>
              </a:ext>
            </a:extLst>
          </p:cNvPr>
          <p:cNvSpPr/>
          <p:nvPr/>
        </p:nvSpPr>
        <p:spPr bwMode="auto">
          <a:xfrm>
            <a:off x="1358095" y="2946023"/>
            <a:ext cx="380952" cy="41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D9DF3B-73D8-627B-FD01-CAB33E7A7808}"/>
              </a:ext>
            </a:extLst>
          </p:cNvPr>
          <p:cNvSpPr/>
          <p:nvPr/>
        </p:nvSpPr>
        <p:spPr bwMode="auto">
          <a:xfrm>
            <a:off x="1358095" y="3851976"/>
            <a:ext cx="380952" cy="41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FFF479-CA78-77EC-6C45-BB52512F177E}"/>
              </a:ext>
            </a:extLst>
          </p:cNvPr>
          <p:cNvSpPr/>
          <p:nvPr/>
        </p:nvSpPr>
        <p:spPr bwMode="auto">
          <a:xfrm>
            <a:off x="1377142" y="4757929"/>
            <a:ext cx="352380" cy="40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2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91A3E-C753-26D7-0F61-83DF38FA5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935EA-662D-6FB3-F748-1C9F3A35492B}"/>
              </a:ext>
            </a:extLst>
          </p:cNvPr>
          <p:cNvSpPr/>
          <p:nvPr/>
        </p:nvSpPr>
        <p:spPr bwMode="auto">
          <a:xfrm>
            <a:off x="1358095" y="1296000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1A041-BF94-EC7C-6FC5-55B6FCF21572}"/>
              </a:ext>
            </a:extLst>
          </p:cNvPr>
          <p:cNvSpPr/>
          <p:nvPr/>
        </p:nvSpPr>
        <p:spPr bwMode="auto">
          <a:xfrm>
            <a:off x="1358095" y="2201294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9EBB4E-9278-1138-0C9B-DAD29D471911}"/>
              </a:ext>
            </a:extLst>
          </p:cNvPr>
          <p:cNvSpPr/>
          <p:nvPr/>
        </p:nvSpPr>
        <p:spPr bwMode="auto">
          <a:xfrm>
            <a:off x="1358095" y="3106588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321EC-5168-89CD-171E-111C67D04907}"/>
              </a:ext>
            </a:extLst>
          </p:cNvPr>
          <p:cNvSpPr/>
          <p:nvPr/>
        </p:nvSpPr>
        <p:spPr bwMode="auto">
          <a:xfrm>
            <a:off x="1377142" y="4021411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8B54B0-4909-ADB5-7F09-7D7DA9652504}"/>
              </a:ext>
            </a:extLst>
          </p:cNvPr>
          <p:cNvSpPr/>
          <p:nvPr/>
        </p:nvSpPr>
        <p:spPr bwMode="auto">
          <a:xfrm>
            <a:off x="1320000" y="4926705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01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7C2FA-411B-137C-B7AA-D808931245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60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29C6F-D5BA-64B4-36CD-3D35F017C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18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A9369-0C28-15A8-96E5-75140AED3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42F65-7D5D-6BA9-6E39-06D1D0D34D6C}"/>
              </a:ext>
            </a:extLst>
          </p:cNvPr>
          <p:cNvSpPr/>
          <p:nvPr/>
        </p:nvSpPr>
        <p:spPr bwMode="auto">
          <a:xfrm>
            <a:off x="1320000" y="1343522"/>
            <a:ext cx="447619" cy="4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4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089FF-59D0-8B1D-8EDD-36078A8BE4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26"/>
          <a:stretch/>
        </p:blipFill>
        <p:spPr>
          <a:xfrm>
            <a:off x="720000" y="972000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06C11-7EA7-889F-E5F6-8F43C110AC31}"/>
              </a:ext>
            </a:extLst>
          </p:cNvPr>
          <p:cNvSpPr/>
          <p:nvPr/>
        </p:nvSpPr>
        <p:spPr bwMode="auto">
          <a:xfrm>
            <a:off x="1358095" y="1143682"/>
            <a:ext cx="380952" cy="41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9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A4A1D-9C43-EC88-CD49-985044B04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2639616" y="2872821"/>
            <a:ext cx="6168088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C089FF-59D0-8B1D-8EDD-36078A8BE4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75"/>
          <a:stretch/>
        </p:blipFill>
        <p:spPr>
          <a:xfrm>
            <a:off x="551384" y="1124744"/>
            <a:ext cx="10800000" cy="1679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AED30-AA26-7B57-F085-F995A2DB84D6}"/>
              </a:ext>
            </a:extLst>
          </p:cNvPr>
          <p:cNvSpPr/>
          <p:nvPr/>
        </p:nvSpPr>
        <p:spPr bwMode="auto">
          <a:xfrm>
            <a:off x="1055440" y="1126625"/>
            <a:ext cx="576064" cy="64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14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E1804-C8F0-0050-1E93-CC38D050D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83E18-B16D-12D7-C65C-36974344E5BD}"/>
              </a:ext>
            </a:extLst>
          </p:cNvPr>
          <p:cNvSpPr/>
          <p:nvPr/>
        </p:nvSpPr>
        <p:spPr bwMode="auto">
          <a:xfrm>
            <a:off x="1316982" y="2806666"/>
            <a:ext cx="392302" cy="35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312ED-D314-214B-25C1-D290187773D2}"/>
              </a:ext>
            </a:extLst>
          </p:cNvPr>
          <p:cNvSpPr/>
          <p:nvPr/>
        </p:nvSpPr>
        <p:spPr bwMode="auto">
          <a:xfrm>
            <a:off x="1368152" y="4837600"/>
            <a:ext cx="315547" cy="35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1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0A2B4-CEE0-E637-3763-9F6596AAF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5D5DF-4222-FFEB-4EED-1294F5CE4E51}"/>
              </a:ext>
            </a:extLst>
          </p:cNvPr>
          <p:cNvSpPr/>
          <p:nvPr/>
        </p:nvSpPr>
        <p:spPr bwMode="auto">
          <a:xfrm>
            <a:off x="1284428" y="1208134"/>
            <a:ext cx="336972" cy="371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8457DE-6689-01F6-EF68-F1825F897180}"/>
              </a:ext>
            </a:extLst>
          </p:cNvPr>
          <p:cNvSpPr/>
          <p:nvPr/>
        </p:nvSpPr>
        <p:spPr bwMode="auto">
          <a:xfrm>
            <a:off x="1250731" y="3611648"/>
            <a:ext cx="395942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41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04C87-B74A-475B-3F6D-B1DD2D2B2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59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89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2C44E3-E975-6640-15FC-F1CB9C6A5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1124745"/>
            <a:ext cx="8541639" cy="925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2060848"/>
            <a:ext cx="8541639" cy="9256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3007420"/>
            <a:ext cx="8541639" cy="925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3943524"/>
            <a:ext cx="8541639" cy="9256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722713" y="4879628"/>
            <a:ext cx="8541639" cy="9256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5815732"/>
            <a:ext cx="8541639" cy="92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5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6160775-F357-466B-8B40-EE46B7161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980728"/>
            <a:ext cx="8723376" cy="945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1934785"/>
            <a:ext cx="8723376" cy="945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2878996"/>
            <a:ext cx="8723376" cy="9453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3891218"/>
            <a:ext cx="8723376" cy="945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4797152"/>
            <a:ext cx="8723376" cy="945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695400" y="5784823"/>
            <a:ext cx="8723376" cy="94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2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94D06-555C-D862-3322-07C83967F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A0721-596F-10FD-C287-EF916B7B5373}"/>
              </a:ext>
            </a:extLst>
          </p:cNvPr>
          <p:cNvSpPr/>
          <p:nvPr/>
        </p:nvSpPr>
        <p:spPr bwMode="auto">
          <a:xfrm>
            <a:off x="1274241" y="1108569"/>
            <a:ext cx="297201" cy="34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126CB-24E7-07FD-8904-A0C008D4E513}"/>
              </a:ext>
            </a:extLst>
          </p:cNvPr>
          <p:cNvSpPr/>
          <p:nvPr/>
        </p:nvSpPr>
        <p:spPr bwMode="auto">
          <a:xfrm>
            <a:off x="1226046" y="3028569"/>
            <a:ext cx="377526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76C2F6-9ADF-781D-07CD-4AB2DA72DD3A}"/>
              </a:ext>
            </a:extLst>
          </p:cNvPr>
          <p:cNvSpPr/>
          <p:nvPr/>
        </p:nvSpPr>
        <p:spPr bwMode="auto">
          <a:xfrm>
            <a:off x="1226046" y="4940535"/>
            <a:ext cx="377526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4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F820D-8C6B-AFB5-3B01-3FC827E3A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19DB9-E340-E4DC-41F5-49B0B4D48906}"/>
              </a:ext>
            </a:extLst>
          </p:cNvPr>
          <p:cNvSpPr/>
          <p:nvPr/>
        </p:nvSpPr>
        <p:spPr bwMode="auto">
          <a:xfrm>
            <a:off x="1229005" y="1815636"/>
            <a:ext cx="334489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2FEEBF-B4A2-7ED8-B1B6-D533515B27C4}"/>
              </a:ext>
            </a:extLst>
          </p:cNvPr>
          <p:cNvSpPr/>
          <p:nvPr/>
        </p:nvSpPr>
        <p:spPr bwMode="auto">
          <a:xfrm>
            <a:off x="1229005" y="3102909"/>
            <a:ext cx="334489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87F1F-AF3E-7FE5-B9D9-7A8718D6C595}"/>
              </a:ext>
            </a:extLst>
          </p:cNvPr>
          <p:cNvSpPr/>
          <p:nvPr/>
        </p:nvSpPr>
        <p:spPr bwMode="auto">
          <a:xfrm>
            <a:off x="1272634" y="5037454"/>
            <a:ext cx="269045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0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FDAF6-239A-70DF-B368-F5DEA4C9C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5A84F-4E39-EB3F-5251-CAE7F6492265}"/>
              </a:ext>
            </a:extLst>
          </p:cNvPr>
          <p:cNvSpPr/>
          <p:nvPr/>
        </p:nvSpPr>
        <p:spPr bwMode="auto">
          <a:xfrm>
            <a:off x="1377142" y="1277219"/>
            <a:ext cx="352380" cy="40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F00B7F-392B-3831-C6AF-B65FBF23C4BD}"/>
              </a:ext>
            </a:extLst>
          </p:cNvPr>
          <p:cNvSpPr/>
          <p:nvPr/>
        </p:nvSpPr>
        <p:spPr bwMode="auto">
          <a:xfrm>
            <a:off x="1358095" y="3795284"/>
            <a:ext cx="380952" cy="41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0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7AAAF-D3EF-C66F-2A50-1CF1AE41A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E9D20-6C31-C1AE-13C9-3931CDDE75ED}"/>
              </a:ext>
            </a:extLst>
          </p:cNvPr>
          <p:cNvSpPr/>
          <p:nvPr/>
        </p:nvSpPr>
        <p:spPr bwMode="auto">
          <a:xfrm>
            <a:off x="3031467" y="4329055"/>
            <a:ext cx="538166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C36EEC-A9F0-2EB3-39CC-094B019FA541}"/>
              </a:ext>
            </a:extLst>
          </p:cNvPr>
          <p:cNvSpPr/>
          <p:nvPr/>
        </p:nvSpPr>
        <p:spPr bwMode="auto">
          <a:xfrm>
            <a:off x="5122375" y="4329055"/>
            <a:ext cx="546988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0C9DB8-F9DA-6C05-0411-5AA9C12F1AB3}"/>
              </a:ext>
            </a:extLst>
          </p:cNvPr>
          <p:cNvSpPr/>
          <p:nvPr/>
        </p:nvSpPr>
        <p:spPr bwMode="auto">
          <a:xfrm>
            <a:off x="3031467" y="5071141"/>
            <a:ext cx="538166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9A63E-2D0B-16FB-B563-0AE33A26A45D}"/>
              </a:ext>
            </a:extLst>
          </p:cNvPr>
          <p:cNvSpPr/>
          <p:nvPr/>
        </p:nvSpPr>
        <p:spPr bwMode="auto">
          <a:xfrm>
            <a:off x="9180678" y="5071141"/>
            <a:ext cx="538166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1173BF-F631-BEA2-C599-AF9A652CB531}"/>
              </a:ext>
            </a:extLst>
          </p:cNvPr>
          <p:cNvSpPr/>
          <p:nvPr/>
        </p:nvSpPr>
        <p:spPr bwMode="auto">
          <a:xfrm>
            <a:off x="7213283" y="5804392"/>
            <a:ext cx="546988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B1CDA3-A082-ADEE-D3A4-B4800723DA6F}"/>
              </a:ext>
            </a:extLst>
          </p:cNvPr>
          <p:cNvSpPr/>
          <p:nvPr/>
        </p:nvSpPr>
        <p:spPr bwMode="auto">
          <a:xfrm>
            <a:off x="9180678" y="5804392"/>
            <a:ext cx="538166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92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F8BB6-55EC-AD0C-C737-A24AE34F1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9288"/>
            <a:ext cx="7383780" cy="52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C652C-A41A-C692-655D-8CD96E528D40}"/>
              </a:ext>
            </a:extLst>
          </p:cNvPr>
          <p:cNvSpPr/>
          <p:nvPr/>
        </p:nvSpPr>
        <p:spPr bwMode="auto">
          <a:xfrm>
            <a:off x="1199456" y="2248104"/>
            <a:ext cx="280634" cy="31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EAC15-52C9-E0DF-1470-388404A72EA0}"/>
              </a:ext>
            </a:extLst>
          </p:cNvPr>
          <p:cNvSpPr/>
          <p:nvPr/>
        </p:nvSpPr>
        <p:spPr bwMode="auto">
          <a:xfrm>
            <a:off x="1199456" y="3414632"/>
            <a:ext cx="331005" cy="30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1857E2-754C-B2D6-5C55-439899E51CD5}"/>
              </a:ext>
            </a:extLst>
          </p:cNvPr>
          <p:cNvSpPr/>
          <p:nvPr/>
        </p:nvSpPr>
        <p:spPr bwMode="auto">
          <a:xfrm>
            <a:off x="1199456" y="4566760"/>
            <a:ext cx="266243" cy="30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50EF54-6A8B-BF08-6899-F1E37CBBF8B6}"/>
              </a:ext>
            </a:extLst>
          </p:cNvPr>
          <p:cNvSpPr/>
          <p:nvPr/>
        </p:nvSpPr>
        <p:spPr bwMode="auto">
          <a:xfrm>
            <a:off x="1199456" y="5704488"/>
            <a:ext cx="287830" cy="31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282D64-B771-74A4-54FF-1474E3B00E13}"/>
              </a:ext>
            </a:extLst>
          </p:cNvPr>
          <p:cNvSpPr/>
          <p:nvPr/>
        </p:nvSpPr>
        <p:spPr bwMode="auto">
          <a:xfrm>
            <a:off x="1199456" y="6309320"/>
            <a:ext cx="331005" cy="30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846609"/>
            <a:ext cx="17716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25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72CD8-8655-69B3-5B4C-409530209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36B01-4AA8-0062-F30A-3451D3508180}"/>
              </a:ext>
            </a:extLst>
          </p:cNvPr>
          <p:cNvSpPr/>
          <p:nvPr/>
        </p:nvSpPr>
        <p:spPr bwMode="auto">
          <a:xfrm>
            <a:off x="1424761" y="2144117"/>
            <a:ext cx="371428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2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