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embeddedFontLst>
    <p:embeddedFont>
      <p:font typeface="Calibri Light" panose="020F0302020204030204" pitchFamily="34" charset="0"/>
      <p:regular r:id="rId12"/>
      <p:italic r:id="rId13"/>
    </p:embeddedFont>
    <p:embeddedFont>
      <p:font typeface="等线 Light" panose="02010600030101010101" pitchFamily="2" charset="-122"/>
      <p:regular r:id="rId1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380" b="17414"/>
          <a:stretch/>
        </p:blipFill>
        <p:spPr>
          <a:xfrm>
            <a:off x="1319212" y="2924944"/>
            <a:ext cx="9553575" cy="8640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61A19-5820-E4FA-83C0-BFBA14329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20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44056-FF39-7D48-069A-B9F4C63F9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7254240" cy="522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836712"/>
            <a:ext cx="11719465" cy="53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DD1D9-DDC2-705D-F7F1-106961D80B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765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8D926-E360-FAA5-5220-46DA46274F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935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DEC4F-72B0-9E3A-2542-4F248652D1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002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2234A-02BC-0EB6-DA72-97C1E0226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371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29D30-1FF8-DE40-1A33-BC0EB699FF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618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EF9C9-9A54-E357-717A-B9AAB7D6B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3514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D38A9-8B2C-7269-9C7A-BF9EF9B4A7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1407742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 Light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2023-08-13T10:10:41Z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