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3" r:id="rId6"/>
    <p:sldId id="374" r:id="rId7"/>
    <p:sldId id="367" r:id="rId8"/>
    <p:sldId id="366" r:id="rId9"/>
    <p:sldId id="365" r:id="rId10"/>
    <p:sldId id="364" r:id="rId11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774" b="3642"/>
          <a:stretch/>
        </p:blipFill>
        <p:spPr>
          <a:xfrm>
            <a:off x="661987" y="2636912"/>
            <a:ext cx="10868025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7AC8B-836D-D78D-072D-B792932F1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659964-8C68-FE23-F713-7BEDF598F57F}"/>
              </a:ext>
            </a:extLst>
          </p:cNvPr>
          <p:cNvSpPr/>
          <p:nvPr/>
        </p:nvSpPr>
        <p:spPr bwMode="auto">
          <a:xfrm>
            <a:off x="5589669" y="1347466"/>
            <a:ext cx="1014869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53C7F1-3565-6957-CA13-DF6AB70BCFA1}"/>
              </a:ext>
            </a:extLst>
          </p:cNvPr>
          <p:cNvSpPr/>
          <p:nvPr/>
        </p:nvSpPr>
        <p:spPr bwMode="auto">
          <a:xfrm>
            <a:off x="8608692" y="1185333"/>
            <a:ext cx="707850" cy="54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60B039-3173-1B2B-FC04-9889E999D043}"/>
              </a:ext>
            </a:extLst>
          </p:cNvPr>
          <p:cNvSpPr/>
          <p:nvPr/>
        </p:nvSpPr>
        <p:spPr bwMode="auto">
          <a:xfrm>
            <a:off x="2067474" y="2371466"/>
            <a:ext cx="1014869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6E731C-5769-3553-04FF-AF4550E6160F}"/>
              </a:ext>
            </a:extLst>
          </p:cNvPr>
          <p:cNvSpPr/>
          <p:nvPr/>
        </p:nvSpPr>
        <p:spPr bwMode="auto">
          <a:xfrm>
            <a:off x="4847705" y="3489333"/>
            <a:ext cx="596982" cy="2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38DE8A-254B-7A92-F0ED-C01BBC3E9FAE}"/>
              </a:ext>
            </a:extLst>
          </p:cNvPr>
          <p:cNvSpPr/>
          <p:nvPr/>
        </p:nvSpPr>
        <p:spPr bwMode="auto">
          <a:xfrm>
            <a:off x="6604538" y="3489333"/>
            <a:ext cx="289962" cy="2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C63407-EE7E-3186-561D-D0E84516019A}"/>
              </a:ext>
            </a:extLst>
          </p:cNvPr>
          <p:cNvSpPr/>
          <p:nvPr/>
        </p:nvSpPr>
        <p:spPr bwMode="auto">
          <a:xfrm>
            <a:off x="9120391" y="4957066"/>
            <a:ext cx="486114" cy="54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FA7CD5-E6EA-BD70-F811-384F0A9342B1}"/>
              </a:ext>
            </a:extLst>
          </p:cNvPr>
          <p:cNvSpPr/>
          <p:nvPr/>
        </p:nvSpPr>
        <p:spPr bwMode="auto">
          <a:xfrm>
            <a:off x="2041889" y="5981066"/>
            <a:ext cx="707850" cy="54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51FBD7-8DB6-2C72-B1FE-D475C8FBCEB6}"/>
              </a:ext>
            </a:extLst>
          </p:cNvPr>
          <p:cNvSpPr/>
          <p:nvPr/>
        </p:nvSpPr>
        <p:spPr bwMode="auto">
          <a:xfrm>
            <a:off x="4480987" y="5981066"/>
            <a:ext cx="2063852" cy="54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13060" r="18060"/>
          <a:stretch/>
        </p:blipFill>
        <p:spPr>
          <a:xfrm>
            <a:off x="7608168" y="3212977"/>
            <a:ext cx="259637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7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1FA99-2365-576A-6CF2-424B9EE3E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782588"/>
            <a:ext cx="2495550" cy="819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150" y="2817785"/>
            <a:ext cx="2933700" cy="8286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92" y="2755007"/>
            <a:ext cx="2819400" cy="9620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235" y="3731582"/>
            <a:ext cx="3438525" cy="904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0678" y="3709221"/>
            <a:ext cx="2457450" cy="904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40216" y="3664331"/>
            <a:ext cx="27813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3DE95-66EA-EE0C-A828-3246920C1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1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70A0B0-7536-15C9-6E6A-3C15C14166AC}"/>
              </a:ext>
            </a:extLst>
          </p:cNvPr>
          <p:cNvSpPr/>
          <p:nvPr/>
        </p:nvSpPr>
        <p:spPr bwMode="auto">
          <a:xfrm>
            <a:off x="8000918" y="1959206"/>
            <a:ext cx="955766" cy="497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E84F76-8480-D3C6-5266-24ADA33F424E}"/>
              </a:ext>
            </a:extLst>
          </p:cNvPr>
          <p:cNvSpPr/>
          <p:nvPr/>
        </p:nvSpPr>
        <p:spPr bwMode="auto">
          <a:xfrm>
            <a:off x="6058304" y="1959206"/>
            <a:ext cx="1010159" cy="497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3060" r="18060"/>
          <a:stretch/>
        </p:blipFill>
        <p:spPr>
          <a:xfrm>
            <a:off x="6456040" y="4365104"/>
            <a:ext cx="3038331" cy="98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8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0B85F-5486-2847-1EF7-A12F2AD48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82689-6CE6-0A6C-4CE2-B762C636A994}"/>
              </a:ext>
            </a:extLst>
          </p:cNvPr>
          <p:cNvSpPr/>
          <p:nvPr/>
        </p:nvSpPr>
        <p:spPr bwMode="auto">
          <a:xfrm>
            <a:off x="6157435" y="1579667"/>
            <a:ext cx="581360" cy="28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43924-166A-5A0C-58DB-803B64280041}"/>
              </a:ext>
            </a:extLst>
          </p:cNvPr>
          <p:cNvSpPr/>
          <p:nvPr/>
        </p:nvSpPr>
        <p:spPr bwMode="auto">
          <a:xfrm>
            <a:off x="7576639" y="1579667"/>
            <a:ext cx="299229" cy="28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E04846-E1CE-D4B0-E339-D9948909905B}"/>
              </a:ext>
            </a:extLst>
          </p:cNvPr>
          <p:cNvSpPr/>
          <p:nvPr/>
        </p:nvSpPr>
        <p:spPr bwMode="auto">
          <a:xfrm>
            <a:off x="5883853" y="4104481"/>
            <a:ext cx="914788" cy="5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D7F9D1-9401-42CB-CAA6-899F3213D6F1}"/>
              </a:ext>
            </a:extLst>
          </p:cNvPr>
          <p:cNvSpPr/>
          <p:nvPr/>
        </p:nvSpPr>
        <p:spPr bwMode="auto">
          <a:xfrm>
            <a:off x="7448398" y="4369800"/>
            <a:ext cx="299229" cy="28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13060" r="46129"/>
          <a:stretch/>
        </p:blipFill>
        <p:spPr>
          <a:xfrm>
            <a:off x="8400256" y="1219979"/>
            <a:ext cx="1816549" cy="9938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11533" r="46129"/>
          <a:stretch/>
        </p:blipFill>
        <p:spPr>
          <a:xfrm>
            <a:off x="8184233" y="3911895"/>
            <a:ext cx="2088232" cy="110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30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066A1E6-1B58-BDB9-DF6E-ECCCC73DB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0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489" y="2836254"/>
            <a:ext cx="7814691" cy="10157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629" y="4941167"/>
            <a:ext cx="7814691" cy="1015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57"/>
          <a:stretch/>
        </p:blipFill>
        <p:spPr>
          <a:xfrm>
            <a:off x="1180489" y="6021288"/>
            <a:ext cx="7814691" cy="84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6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4169887-5BB6-22DD-1E23-E793CA7A94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3B0BA94-686D-B034-AB71-55CE06CAB5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489" y="5284058"/>
            <a:ext cx="10800000" cy="115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20985" b="-4357"/>
          <a:stretch/>
        </p:blipFill>
        <p:spPr>
          <a:xfrm>
            <a:off x="1266180" y="2768010"/>
            <a:ext cx="10086404" cy="10930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6627"/>
          <a:stretch/>
        </p:blipFill>
        <p:spPr>
          <a:xfrm>
            <a:off x="1199456" y="5414238"/>
            <a:ext cx="9995535" cy="108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5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B5929-F8AD-91E7-2763-C3F7927C5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3718FF-2195-9FB9-2EAD-75E4A827872F}"/>
              </a:ext>
            </a:extLst>
          </p:cNvPr>
          <p:cNvSpPr/>
          <p:nvPr/>
        </p:nvSpPr>
        <p:spPr bwMode="auto">
          <a:xfrm>
            <a:off x="2949102" y="1816597"/>
            <a:ext cx="304314" cy="33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81D9A7-A30F-7DF5-FEEE-30E819014CE8}"/>
              </a:ext>
            </a:extLst>
          </p:cNvPr>
          <p:cNvSpPr/>
          <p:nvPr/>
        </p:nvSpPr>
        <p:spPr bwMode="auto">
          <a:xfrm>
            <a:off x="2964318" y="3087297"/>
            <a:ext cx="311922" cy="31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A1AC8D-3CE6-D289-89C9-B4D8E2ACE813}"/>
              </a:ext>
            </a:extLst>
          </p:cNvPr>
          <p:cNvSpPr/>
          <p:nvPr/>
        </p:nvSpPr>
        <p:spPr bwMode="auto">
          <a:xfrm>
            <a:off x="2796945" y="4981933"/>
            <a:ext cx="258667" cy="31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E714C-BFA6-68D7-6FD9-E98CA5208E3F}"/>
              </a:ext>
            </a:extLst>
          </p:cNvPr>
          <p:cNvSpPr/>
          <p:nvPr/>
        </p:nvSpPr>
        <p:spPr bwMode="auto">
          <a:xfrm>
            <a:off x="2964318" y="5613479"/>
            <a:ext cx="281490" cy="31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77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9E015-5C25-EF13-C746-D0F8D56A1E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930D2-684A-8927-B172-11E1668DC72E}"/>
              </a:ext>
            </a:extLst>
          </p:cNvPr>
          <p:cNvSpPr/>
          <p:nvPr/>
        </p:nvSpPr>
        <p:spPr bwMode="auto">
          <a:xfrm>
            <a:off x="2974965" y="1830947"/>
            <a:ext cx="387046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63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FAF59-73B0-EBE8-ADDA-D10A62F6F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431457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15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2015-09-16T06:52:26Z</dcterms:created>
  <dcterms:modified xsi:type="dcterms:W3CDTF">2023-08-14T09:07:13Z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