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7" r:id="rId8"/>
    <p:sldId id="366" r:id="rId9"/>
    <p:sldId id="365" r:id="rId10"/>
    <p:sldId id="364" r:id="rId11"/>
  </p:sldIdLst>
  <p:sldSz cx="12192000" cy="6858000"/>
  <p:notesSz cx="6858000" cy="9144000"/>
  <p:embeddedFontLst>
    <p:embeddedFont>
      <p:font typeface="等线" panose="02010600030101010101" pitchFamily="2" charset="-122"/>
      <p:regular r:id="rId12"/>
      <p:bold r:id="rId13"/>
    </p:embeddedFont>
    <p:embeddedFont>
      <p:font typeface="Calibri Light" panose="020F0302020204030204" pitchFamily="34" charset="0"/>
      <p:regular r:id="rId14"/>
      <p:italic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等线 Light" panose="02010600030101010101" pitchFamily="2" charset="-122"/>
      <p:regular r:id="rId20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540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0625"/>
          <a:stretch/>
        </p:blipFill>
        <p:spPr>
          <a:xfrm>
            <a:off x="461962" y="2971800"/>
            <a:ext cx="11268075" cy="8172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610074-BFE9-79F6-4C86-163652836A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561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D5B466-C8F7-88DA-3532-322EF3178949}"/>
              </a:ext>
            </a:extLst>
          </p:cNvPr>
          <p:cNvSpPr/>
          <p:nvPr/>
        </p:nvSpPr>
        <p:spPr bwMode="auto">
          <a:xfrm>
            <a:off x="1247079" y="1123789"/>
            <a:ext cx="319442" cy="335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53707D-7AFC-980B-207E-1B97513FDB03}"/>
              </a:ext>
            </a:extLst>
          </p:cNvPr>
          <p:cNvSpPr/>
          <p:nvPr/>
        </p:nvSpPr>
        <p:spPr bwMode="auto">
          <a:xfrm>
            <a:off x="1247079" y="1978601"/>
            <a:ext cx="319442" cy="335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283864-B788-27E8-FF91-5CEC937E2AB8}"/>
              </a:ext>
            </a:extLst>
          </p:cNvPr>
          <p:cNvSpPr/>
          <p:nvPr/>
        </p:nvSpPr>
        <p:spPr bwMode="auto">
          <a:xfrm>
            <a:off x="1294995" y="3672249"/>
            <a:ext cx="255553" cy="335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D4B09A-B7CE-BA98-A67D-322B8F5FE54D}"/>
              </a:ext>
            </a:extLst>
          </p:cNvPr>
          <p:cNvSpPr/>
          <p:nvPr/>
        </p:nvSpPr>
        <p:spPr bwMode="auto">
          <a:xfrm>
            <a:off x="1247079" y="4527062"/>
            <a:ext cx="319442" cy="335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1A1C26C-F8E4-A418-9116-65F4689AF80B}"/>
              </a:ext>
            </a:extLst>
          </p:cNvPr>
          <p:cNvSpPr/>
          <p:nvPr/>
        </p:nvSpPr>
        <p:spPr bwMode="auto">
          <a:xfrm>
            <a:off x="1294995" y="5381875"/>
            <a:ext cx="255553" cy="335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35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FDAD97-A64A-6517-68C1-1CF79E8BCD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877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0357EE-5514-4EA5-8E05-BEC6B22CD59D}"/>
              </a:ext>
            </a:extLst>
          </p:cNvPr>
          <p:cNvSpPr/>
          <p:nvPr/>
        </p:nvSpPr>
        <p:spPr bwMode="auto">
          <a:xfrm>
            <a:off x="3877455" y="2127208"/>
            <a:ext cx="1811129" cy="409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D75C352-1A5A-18CE-2C0D-62270D868E7B}"/>
              </a:ext>
            </a:extLst>
          </p:cNvPr>
          <p:cNvSpPr/>
          <p:nvPr/>
        </p:nvSpPr>
        <p:spPr bwMode="auto">
          <a:xfrm>
            <a:off x="2859697" y="4100690"/>
            <a:ext cx="889537" cy="417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BF9B381-2EE9-34AD-6085-3B65E7144D3E}"/>
              </a:ext>
            </a:extLst>
          </p:cNvPr>
          <p:cNvSpPr/>
          <p:nvPr/>
        </p:nvSpPr>
        <p:spPr bwMode="auto">
          <a:xfrm>
            <a:off x="5295907" y="5063364"/>
            <a:ext cx="2187780" cy="505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7858201-865E-C812-5E9A-4AE35F04087F}"/>
              </a:ext>
            </a:extLst>
          </p:cNvPr>
          <p:cNvSpPr/>
          <p:nvPr/>
        </p:nvSpPr>
        <p:spPr bwMode="auto">
          <a:xfrm>
            <a:off x="3476763" y="6082194"/>
            <a:ext cx="905564" cy="425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/>
          <a:srcRect r="41949"/>
          <a:stretch/>
        </p:blipFill>
        <p:spPr>
          <a:xfrm>
            <a:off x="2999656" y="2868319"/>
            <a:ext cx="4536504" cy="10157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2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D77AA4-14C9-1C3C-3F42-B0ABA24EDF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45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DC9927-9E46-C555-028D-F8E00458D0FE}"/>
              </a:ext>
            </a:extLst>
          </p:cNvPr>
          <p:cNvSpPr/>
          <p:nvPr/>
        </p:nvSpPr>
        <p:spPr bwMode="auto">
          <a:xfrm>
            <a:off x="1390502" y="2279484"/>
            <a:ext cx="326428" cy="371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DD907D-444D-E440-D8A9-2E2DDEAD610A}"/>
              </a:ext>
            </a:extLst>
          </p:cNvPr>
          <p:cNvSpPr/>
          <p:nvPr/>
        </p:nvSpPr>
        <p:spPr bwMode="auto">
          <a:xfrm>
            <a:off x="1337567" y="4125865"/>
            <a:ext cx="405830" cy="371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165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5DF0EC-8EC4-B8D6-3A11-13BB776632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526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254E33-6ED9-8F1C-3B57-2A5ED450E466}"/>
              </a:ext>
            </a:extLst>
          </p:cNvPr>
          <p:cNvSpPr/>
          <p:nvPr/>
        </p:nvSpPr>
        <p:spPr bwMode="auto">
          <a:xfrm>
            <a:off x="1248950" y="1114222"/>
            <a:ext cx="315791" cy="347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E1A0D0-9576-13B0-D029-35002DA31FEE}"/>
              </a:ext>
            </a:extLst>
          </p:cNvPr>
          <p:cNvSpPr/>
          <p:nvPr/>
        </p:nvSpPr>
        <p:spPr bwMode="auto">
          <a:xfrm>
            <a:off x="1264740" y="2773481"/>
            <a:ext cx="292107" cy="331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62314C-1CB3-02FC-FA16-8C0D6447157F}"/>
              </a:ext>
            </a:extLst>
          </p:cNvPr>
          <p:cNvSpPr/>
          <p:nvPr/>
        </p:nvSpPr>
        <p:spPr bwMode="auto">
          <a:xfrm>
            <a:off x="1248950" y="4424839"/>
            <a:ext cx="315791" cy="347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9426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4BADE6-67EE-1EED-0921-AB519757FC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895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D27A5B-F5DB-836F-DB93-6AB23E86762B}"/>
              </a:ext>
            </a:extLst>
          </p:cNvPr>
          <p:cNvSpPr/>
          <p:nvPr/>
        </p:nvSpPr>
        <p:spPr bwMode="auto">
          <a:xfrm>
            <a:off x="1984627" y="3614134"/>
            <a:ext cx="1279247" cy="468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931546-BDA0-4C76-7BA5-0855019E46DA}"/>
              </a:ext>
            </a:extLst>
          </p:cNvPr>
          <p:cNvSpPr/>
          <p:nvPr/>
        </p:nvSpPr>
        <p:spPr bwMode="auto">
          <a:xfrm>
            <a:off x="1984627" y="5429229"/>
            <a:ext cx="1125737" cy="461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696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002DE6-469E-46FA-0802-3034EAE6225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00"/>
          <a:stretch/>
        </p:blipFill>
        <p:spPr>
          <a:xfrm>
            <a:off x="767408" y="832388"/>
            <a:ext cx="9715500" cy="1818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B8AD49-04EE-A553-A791-3EDCFE4BEAD8}"/>
              </a:ext>
            </a:extLst>
          </p:cNvPr>
          <p:cNvSpPr/>
          <p:nvPr/>
        </p:nvSpPr>
        <p:spPr bwMode="auto">
          <a:xfrm>
            <a:off x="2063552" y="908720"/>
            <a:ext cx="148571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A5F423D-412B-41CA-29CE-AA480135BFB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35"/>
          <a:stretch/>
        </p:blipFill>
        <p:spPr>
          <a:xfrm>
            <a:off x="767408" y="2780928"/>
            <a:ext cx="9715500" cy="3960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B8AD49-04EE-A553-A791-3EDCFE4BEAD8}"/>
              </a:ext>
            </a:extLst>
          </p:cNvPr>
          <p:cNvSpPr/>
          <p:nvPr/>
        </p:nvSpPr>
        <p:spPr bwMode="auto">
          <a:xfrm>
            <a:off x="2207568" y="2848010"/>
            <a:ext cx="1485714" cy="611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B8AD49-04EE-A553-A791-3EDCFE4BEAD8}"/>
              </a:ext>
            </a:extLst>
          </p:cNvPr>
          <p:cNvSpPr/>
          <p:nvPr/>
        </p:nvSpPr>
        <p:spPr bwMode="auto">
          <a:xfrm>
            <a:off x="2063552" y="5013176"/>
            <a:ext cx="1485714" cy="611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943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C10DB6-7878-0CEF-88E0-75EC1F178F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934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5FD0C8-1FA0-EF57-BD1C-785AAD60D058}"/>
              </a:ext>
            </a:extLst>
          </p:cNvPr>
          <p:cNvSpPr/>
          <p:nvPr/>
        </p:nvSpPr>
        <p:spPr bwMode="auto">
          <a:xfrm>
            <a:off x="1241619" y="1909674"/>
            <a:ext cx="281956" cy="303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925706-AD5A-BCE7-5380-42F30212B619}"/>
              </a:ext>
            </a:extLst>
          </p:cNvPr>
          <p:cNvSpPr/>
          <p:nvPr/>
        </p:nvSpPr>
        <p:spPr bwMode="auto">
          <a:xfrm>
            <a:off x="1255717" y="2664044"/>
            <a:ext cx="260809" cy="296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E61998-F46D-0A63-33EC-358E9145EE13}"/>
              </a:ext>
            </a:extLst>
          </p:cNvPr>
          <p:cNvSpPr/>
          <p:nvPr/>
        </p:nvSpPr>
        <p:spPr bwMode="auto">
          <a:xfrm>
            <a:off x="1213424" y="3418413"/>
            <a:ext cx="324250" cy="296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38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953D56-3261-A26C-0D75-8F54C88E8D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96117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99376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4AA65D-B2E7-BD08-4827-58208BD6F2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1387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Arial</vt:lpstr>
      <vt:lpstr>宋体</vt:lpstr>
      <vt:lpstr>Calibri Light</vt:lpstr>
      <vt:lpstr>Calibri</vt:lpstr>
      <vt:lpstr>等线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37</cp:revision>
  <dcterms:created xsi:type="dcterms:W3CDTF">2015-09-16T06:52:26Z</dcterms:created>
  <dcterms:modified xsi:type="dcterms:W3CDTF">2023-08-13T09:58:25Z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