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9" r:id="rId1"/>
  </p:sldMasterIdLst>
  <p:sldIdLst>
    <p:sldId id="362" r:id="rId2"/>
    <p:sldId id="363" r:id="rId3"/>
    <p:sldId id="374" r:id="rId4"/>
    <p:sldId id="373" r:id="rId5"/>
    <p:sldId id="372" r:id="rId6"/>
    <p:sldId id="375" r:id="rId7"/>
    <p:sldId id="376" r:id="rId8"/>
    <p:sldId id="369" r:id="rId9"/>
    <p:sldId id="377" r:id="rId10"/>
    <p:sldId id="367" r:id="rId11"/>
    <p:sldId id="366" r:id="rId12"/>
    <p:sldId id="378" r:id="rId13"/>
    <p:sldId id="379" r:id="rId14"/>
  </p:sldIdLst>
  <p:sldSz cx="12192000" cy="6858000"/>
  <p:notesSz cx="6858000" cy="9144000"/>
  <p:embeddedFontLst>
    <p:embeddedFont>
      <p:font typeface="等线" panose="02010600030101010101" pitchFamily="2" charset="-122"/>
      <p:regular r:id="rId15"/>
      <p:bold r:id="rId16"/>
    </p:embeddedFont>
    <p:embeddedFont>
      <p:font typeface="Calibri Light" panose="020F0302020204030204" pitchFamily="34" charset="0"/>
      <p:regular r:id="rId17"/>
      <p:italic r:id="rId18"/>
    </p:embeddedFont>
    <p:embeddedFont>
      <p:font typeface="Calibri" panose="020F0502020204030204" pitchFamily="34" charset="0"/>
      <p:regular r:id="rId19"/>
      <p:bold r:id="rId20"/>
      <p:italic r:id="rId21"/>
      <p:boldItalic r:id="rId22"/>
    </p:embeddedFont>
    <p:embeddedFont>
      <p:font typeface="等线 Light" panose="02010600030101010101" pitchFamily="2" charset="-122"/>
      <p:regular r:id="rId23"/>
    </p:embeddedFont>
  </p:embeddedFont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94" d="100"/>
          <a:sy n="94" d="100"/>
        </p:scale>
        <p:origin x="102" y="33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4.fntdata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font" Target="fonts/font7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3.fntdata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font" Target="fonts/font2.fntdata"/><Relationship Id="rId20" Type="http://schemas.openxmlformats.org/officeDocument/2006/relationships/font" Target="fonts/font6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font" Target="fonts/font1.fntdata"/><Relationship Id="rId23" Type="http://schemas.openxmlformats.org/officeDocument/2006/relationships/font" Target="fonts/font9.fntdata"/><Relationship Id="rId10" Type="http://schemas.openxmlformats.org/officeDocument/2006/relationships/slide" Target="slides/slide9.xml"/><Relationship Id="rId19" Type="http://schemas.openxmlformats.org/officeDocument/2006/relationships/font" Target="fonts/font5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8.fntdata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9144" b="11429"/>
          <a:stretch/>
        </p:blipFill>
        <p:spPr>
          <a:xfrm>
            <a:off x="2043112" y="3140967"/>
            <a:ext cx="8105775" cy="64807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5FB0674-50F5-E79C-FB56-D11E757A266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744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1398124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800A9F9-98E8-B782-D3B4-296F302A152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529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1727867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7F566F34-4A53-4D15-31E3-E53D0CCB9E9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397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t="22405" b="5543"/>
          <a:stretch/>
        </p:blipFill>
        <p:spPr>
          <a:xfrm>
            <a:off x="1271463" y="1916831"/>
            <a:ext cx="10086404" cy="94461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t="22405" b="5543"/>
          <a:stretch/>
        </p:blipFill>
        <p:spPr>
          <a:xfrm>
            <a:off x="1271463" y="3717031"/>
            <a:ext cx="10086404" cy="944617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/>
          <a:srcRect t="22405" b="5543"/>
          <a:stretch/>
        </p:blipFill>
        <p:spPr>
          <a:xfrm>
            <a:off x="1271463" y="5445224"/>
            <a:ext cx="10086404" cy="9446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75171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04506826-695E-E3B3-56C4-0406C6D14DE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894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t="22405" b="5543"/>
          <a:stretch/>
        </p:blipFill>
        <p:spPr>
          <a:xfrm>
            <a:off x="1343472" y="1832520"/>
            <a:ext cx="9995535" cy="93610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t="22405" b="5543"/>
          <a:stretch/>
        </p:blipFill>
        <p:spPr>
          <a:xfrm>
            <a:off x="1343472" y="3573016"/>
            <a:ext cx="9995535" cy="9361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4810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7B2CA3E-EF3A-A24D-F8EE-62345F8C86E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470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8A523C3-0AB0-DD51-BA34-BAFC87A2BD51}"/>
              </a:ext>
            </a:extLst>
          </p:cNvPr>
          <p:cNvSpPr/>
          <p:nvPr/>
        </p:nvSpPr>
        <p:spPr bwMode="auto">
          <a:xfrm>
            <a:off x="1386666" y="2288940"/>
            <a:ext cx="447619" cy="4008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C09A7F7-5E09-7172-10E3-3A1DF0B58D02}"/>
              </a:ext>
            </a:extLst>
          </p:cNvPr>
          <p:cNvSpPr/>
          <p:nvPr/>
        </p:nvSpPr>
        <p:spPr bwMode="auto">
          <a:xfrm>
            <a:off x="1443809" y="3978059"/>
            <a:ext cx="352380" cy="3912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1B8B598-F1B5-5BE8-998B-B12BCE7435B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326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347692C-6088-47E1-1853-BD3632ABD1D1}"/>
              </a:ext>
            </a:extLst>
          </p:cNvPr>
          <p:cNvSpPr/>
          <p:nvPr/>
        </p:nvSpPr>
        <p:spPr bwMode="auto">
          <a:xfrm>
            <a:off x="1320000" y="1210324"/>
            <a:ext cx="447619" cy="4003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BB36F52-B073-4D41-08BA-2A1B4573C501}"/>
              </a:ext>
            </a:extLst>
          </p:cNvPr>
          <p:cNvSpPr/>
          <p:nvPr/>
        </p:nvSpPr>
        <p:spPr bwMode="auto">
          <a:xfrm>
            <a:off x="1358095" y="2897663"/>
            <a:ext cx="380952" cy="4099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4819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62E71AB-7AD5-ADF3-5839-1F506F9727D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F6F215E-ED78-98DE-1DAA-C4FD4B027BED}"/>
              </a:ext>
            </a:extLst>
          </p:cNvPr>
          <p:cNvSpPr/>
          <p:nvPr/>
        </p:nvSpPr>
        <p:spPr bwMode="auto">
          <a:xfrm>
            <a:off x="5472380" y="3745058"/>
            <a:ext cx="1295238" cy="6098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828FE8D-1C4F-F3F8-44EC-1E12187C23DC}"/>
              </a:ext>
            </a:extLst>
          </p:cNvPr>
          <p:cNvSpPr/>
          <p:nvPr/>
        </p:nvSpPr>
        <p:spPr bwMode="auto">
          <a:xfrm>
            <a:off x="4443809" y="5013176"/>
            <a:ext cx="533333" cy="5234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42413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E89A360-CFAC-FD2A-A707-4FD2C5DF755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72"/>
          <a:stretch/>
        </p:blipFill>
        <p:spPr>
          <a:xfrm>
            <a:off x="720000" y="972000"/>
            <a:ext cx="10800000" cy="36811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F75867B-7AB2-165E-F628-4500736C6A2A}"/>
              </a:ext>
            </a:extLst>
          </p:cNvPr>
          <p:cNvSpPr/>
          <p:nvPr/>
        </p:nvSpPr>
        <p:spPr bwMode="auto">
          <a:xfrm>
            <a:off x="7443809" y="1458828"/>
            <a:ext cx="428571" cy="4200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5F39691-CC00-333F-3F5E-F824F412D1EC}"/>
              </a:ext>
            </a:extLst>
          </p:cNvPr>
          <p:cNvSpPr/>
          <p:nvPr/>
        </p:nvSpPr>
        <p:spPr bwMode="auto">
          <a:xfrm>
            <a:off x="5700952" y="2757038"/>
            <a:ext cx="523809" cy="3150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3"/>
          <a:srcRect r="63388"/>
          <a:stretch/>
        </p:blipFill>
        <p:spPr>
          <a:xfrm>
            <a:off x="5663952" y="3645024"/>
            <a:ext cx="1512168" cy="9942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97017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397C3304-3993-3EC4-B38A-B3C819E848E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7562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t="235"/>
          <a:stretch/>
        </p:blipFill>
        <p:spPr>
          <a:xfrm>
            <a:off x="1271464" y="2598785"/>
            <a:ext cx="9632061" cy="124902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t="235" r="24239"/>
          <a:stretch/>
        </p:blipFill>
        <p:spPr>
          <a:xfrm>
            <a:off x="1775520" y="5517232"/>
            <a:ext cx="6264696" cy="1072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00817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861F93EF-F417-7225-5FE7-6BE4A84F2CF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90181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t="235" r="3052"/>
          <a:stretch/>
        </p:blipFill>
        <p:spPr>
          <a:xfrm>
            <a:off x="1199457" y="1556791"/>
            <a:ext cx="8280920" cy="11076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t="235" r="3052"/>
          <a:stretch/>
        </p:blipFill>
        <p:spPr>
          <a:xfrm>
            <a:off x="1199456" y="3284984"/>
            <a:ext cx="8280920" cy="1107625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5F39691-CC00-333F-3F5E-F824F412D1EC}"/>
              </a:ext>
            </a:extLst>
          </p:cNvPr>
          <p:cNvSpPr/>
          <p:nvPr/>
        </p:nvSpPr>
        <p:spPr bwMode="auto">
          <a:xfrm>
            <a:off x="1343472" y="5949280"/>
            <a:ext cx="4608512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77577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10CC699-8263-60E4-0D01-095692DDF34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55317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34272" y="4190215"/>
            <a:ext cx="2209800" cy="88392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79576" y="5785440"/>
            <a:ext cx="2209800" cy="8839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7580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670107BF-7F3C-0516-58BD-B3D8F82656C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873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r="28520"/>
          <a:stretch/>
        </p:blipFill>
        <p:spPr>
          <a:xfrm>
            <a:off x="5159896" y="989512"/>
            <a:ext cx="2952328" cy="994219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r="18685"/>
          <a:stretch/>
        </p:blipFill>
        <p:spPr>
          <a:xfrm>
            <a:off x="3503713" y="3140967"/>
            <a:ext cx="3456384" cy="94907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/>
          <a:srcRect r="38980"/>
          <a:stretch/>
        </p:blipFill>
        <p:spPr>
          <a:xfrm>
            <a:off x="6960096" y="4162973"/>
            <a:ext cx="2520280" cy="994219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5F39691-CC00-333F-3F5E-F824F412D1EC}"/>
              </a:ext>
            </a:extLst>
          </p:cNvPr>
          <p:cNvSpPr/>
          <p:nvPr/>
        </p:nvSpPr>
        <p:spPr bwMode="auto">
          <a:xfrm>
            <a:off x="3815744" y="1983730"/>
            <a:ext cx="4008448" cy="7251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91089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</TotalTime>
  <Words>0</Words>
  <Application>Microsoft Office PowerPoint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0" baseType="lpstr">
      <vt:lpstr>等线</vt:lpstr>
      <vt:lpstr>Arial</vt:lpstr>
      <vt:lpstr>宋体</vt:lpstr>
      <vt:lpstr>Calibri Light</vt:lpstr>
      <vt:lpstr>Calibri</vt:lpstr>
      <vt:lpstr>等线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39</cp:revision>
  <dcterms:created xsi:type="dcterms:W3CDTF">2015-09-16T06:52:26Z</dcterms:created>
  <dcterms:modified xsi:type="dcterms:W3CDTF">2023-08-13T10:34:39Z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