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9" r:id="rId1"/>
  </p:sldMasterIdLst>
  <p:sldIdLst>
    <p:sldId id="362" r:id="rId2"/>
    <p:sldId id="363" r:id="rId3"/>
    <p:sldId id="399" r:id="rId4"/>
    <p:sldId id="398" r:id="rId5"/>
    <p:sldId id="396" r:id="rId6"/>
    <p:sldId id="395" r:id="rId7"/>
    <p:sldId id="393" r:id="rId8"/>
    <p:sldId id="392" r:id="rId9"/>
    <p:sldId id="391" r:id="rId10"/>
    <p:sldId id="390" r:id="rId11"/>
    <p:sldId id="389" r:id="rId12"/>
    <p:sldId id="388" r:id="rId13"/>
    <p:sldId id="387" r:id="rId14"/>
    <p:sldId id="400" r:id="rId15"/>
    <p:sldId id="401" r:id="rId16"/>
    <p:sldId id="384" r:id="rId17"/>
    <p:sldId id="383" r:id="rId18"/>
    <p:sldId id="381" r:id="rId19"/>
    <p:sldId id="380" r:id="rId20"/>
    <p:sldId id="379" r:id="rId21"/>
    <p:sldId id="378" r:id="rId22"/>
    <p:sldId id="377" r:id="rId23"/>
    <p:sldId id="376" r:id="rId24"/>
    <p:sldId id="375" r:id="rId25"/>
    <p:sldId id="374" r:id="rId26"/>
    <p:sldId id="373" r:id="rId27"/>
    <p:sldId id="372" r:id="rId28"/>
    <p:sldId id="371" r:id="rId29"/>
    <p:sldId id="370" r:id="rId30"/>
    <p:sldId id="402" r:id="rId31"/>
    <p:sldId id="403" r:id="rId32"/>
    <p:sldId id="366" r:id="rId33"/>
    <p:sldId id="365" r:id="rId34"/>
    <p:sldId id="364" r:id="rId35"/>
  </p:sldIdLst>
  <p:sldSz cx="12192000" cy="6858000"/>
  <p:notesSz cx="6858000" cy="9144000"/>
  <p:embeddedFontLst>
    <p:embeddedFont>
      <p:font typeface="等线" panose="02010600030101010101" pitchFamily="2" charset="-122"/>
      <p:regular r:id="rId36"/>
      <p:bold r:id="rId37"/>
    </p:embeddedFont>
    <p:embeddedFont>
      <p:font typeface="Calibri Light" panose="020F0302020204030204" pitchFamily="34" charset="0"/>
      <p:regular r:id="rId38"/>
      <p:italic r:id="rId39"/>
    </p:embeddedFont>
    <p:embeddedFont>
      <p:font typeface="Calibri" panose="020F0502020204030204" pitchFamily="34" charset="0"/>
      <p:regular r:id="rId40"/>
      <p:bold r:id="rId41"/>
      <p:italic r:id="rId42"/>
      <p:boldItalic r:id="rId43"/>
    </p:embeddedFont>
    <p:embeddedFont>
      <p:font typeface="等线 Light" panose="02010600030101010101" pitchFamily="2" charset="-122"/>
      <p:regular r:id="rId44"/>
    </p:embeddedFont>
  </p:embeddedFont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94" d="100"/>
          <a:sy n="94" d="100"/>
        </p:scale>
        <p:origin x="102" y="33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4.fntdata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7.fntdata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2.fntdata"/><Relationship Id="rId40" Type="http://schemas.openxmlformats.org/officeDocument/2006/relationships/font" Target="fonts/font5.fntdata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1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9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8.fntdata"/><Relationship Id="rId48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3.fntdata"/><Relationship Id="rId46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font" Target="fonts/font6.fntdata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7368" b="6490"/>
          <a:stretch/>
        </p:blipFill>
        <p:spPr>
          <a:xfrm>
            <a:off x="3881437" y="2996953"/>
            <a:ext cx="4429125" cy="10081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D6390D9-CBF0-5E6C-1E8C-7E5A5377F6E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57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91494E9-B57E-904C-EB6F-195565DB178F}"/>
              </a:ext>
            </a:extLst>
          </p:cNvPr>
          <p:cNvSpPr/>
          <p:nvPr/>
        </p:nvSpPr>
        <p:spPr bwMode="auto">
          <a:xfrm>
            <a:off x="1377142" y="1352978"/>
            <a:ext cx="352380" cy="4000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3115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9A41953-32C2-0850-0ED7-D227EE8E5BE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24589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ED729DC-3448-D666-A827-D78769D2621F}"/>
              </a:ext>
            </a:extLst>
          </p:cNvPr>
          <p:cNvSpPr/>
          <p:nvPr/>
        </p:nvSpPr>
        <p:spPr bwMode="auto">
          <a:xfrm>
            <a:off x="5159896" y="1953817"/>
            <a:ext cx="2254168" cy="6110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545AA8B-5C40-EF23-58F5-78EF1517C1CC}"/>
              </a:ext>
            </a:extLst>
          </p:cNvPr>
          <p:cNvSpPr/>
          <p:nvPr/>
        </p:nvSpPr>
        <p:spPr bwMode="auto">
          <a:xfrm>
            <a:off x="4413928" y="3103086"/>
            <a:ext cx="1214342" cy="407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9C972B8-3D17-7DF9-261B-6E70BEFB93B5}"/>
              </a:ext>
            </a:extLst>
          </p:cNvPr>
          <p:cNvSpPr/>
          <p:nvPr/>
        </p:nvSpPr>
        <p:spPr bwMode="auto">
          <a:xfrm>
            <a:off x="6529938" y="3270181"/>
            <a:ext cx="1425216" cy="240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315629A-A7E7-E251-AB10-2717AAA9B1CC}"/>
              </a:ext>
            </a:extLst>
          </p:cNvPr>
          <p:cNvSpPr/>
          <p:nvPr/>
        </p:nvSpPr>
        <p:spPr bwMode="auto">
          <a:xfrm>
            <a:off x="5951853" y="4048363"/>
            <a:ext cx="1156170" cy="5503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5C65D69-4014-6553-BD10-5015C4C482AF}"/>
              </a:ext>
            </a:extLst>
          </p:cNvPr>
          <p:cNvSpPr/>
          <p:nvPr/>
        </p:nvSpPr>
        <p:spPr bwMode="auto">
          <a:xfrm>
            <a:off x="5802786" y="5037454"/>
            <a:ext cx="676250" cy="4654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3"/>
          <a:srcRect r="45955"/>
          <a:stretch/>
        </p:blipFill>
        <p:spPr>
          <a:xfrm>
            <a:off x="3215680" y="3849435"/>
            <a:ext cx="2232248" cy="994219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3"/>
          <a:srcRect r="51185"/>
          <a:stretch/>
        </p:blipFill>
        <p:spPr>
          <a:xfrm>
            <a:off x="4943872" y="5819157"/>
            <a:ext cx="2016224" cy="9942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3892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11" grpId="0" animBg="1"/>
      <p:bldP spid="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51CBE3A-FA2C-1F3C-4146-7C05174E5E4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548800"/>
            <a:ext cx="9067800" cy="50339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5114948-AD30-62E6-D784-436D7B0FD76D}"/>
              </a:ext>
            </a:extLst>
          </p:cNvPr>
          <p:cNvSpPr/>
          <p:nvPr/>
        </p:nvSpPr>
        <p:spPr bwMode="auto">
          <a:xfrm>
            <a:off x="2783632" y="5195173"/>
            <a:ext cx="1015603" cy="3846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A3671DF-6C51-F911-0DE2-D8227993C7E2}"/>
              </a:ext>
            </a:extLst>
          </p:cNvPr>
          <p:cNvSpPr/>
          <p:nvPr/>
        </p:nvSpPr>
        <p:spPr bwMode="auto">
          <a:xfrm>
            <a:off x="7392144" y="5157192"/>
            <a:ext cx="1080120" cy="4029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7F3A74A-388E-D9C2-B306-7E13063ABE81}"/>
              </a:ext>
            </a:extLst>
          </p:cNvPr>
          <p:cNvSpPr/>
          <p:nvPr/>
        </p:nvSpPr>
        <p:spPr bwMode="auto">
          <a:xfrm>
            <a:off x="2810142" y="6018400"/>
            <a:ext cx="1043052" cy="4029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15880" y="908720"/>
            <a:ext cx="2011680" cy="640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1454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95E62CF-91D6-AD4E-D3B6-66D10BD6EF6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64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A50700A-F969-1F8C-D1B9-01BF88439814}"/>
              </a:ext>
            </a:extLst>
          </p:cNvPr>
          <p:cNvSpPr/>
          <p:nvPr/>
        </p:nvSpPr>
        <p:spPr bwMode="auto">
          <a:xfrm>
            <a:off x="2758095" y="3487764"/>
            <a:ext cx="1104761" cy="6098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E65A36D-B239-EE4C-D9E2-94C3C3776493}"/>
              </a:ext>
            </a:extLst>
          </p:cNvPr>
          <p:cNvSpPr/>
          <p:nvPr/>
        </p:nvSpPr>
        <p:spPr bwMode="auto">
          <a:xfrm>
            <a:off x="2920000" y="4802823"/>
            <a:ext cx="1161904" cy="6098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D8C466B-3AE0-6830-47B3-1A2BE5938977}"/>
              </a:ext>
            </a:extLst>
          </p:cNvPr>
          <p:cNvSpPr/>
          <p:nvPr/>
        </p:nvSpPr>
        <p:spPr bwMode="auto">
          <a:xfrm>
            <a:off x="8262857" y="4802823"/>
            <a:ext cx="1647619" cy="6098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/>
          <a:srcRect r="42468"/>
          <a:stretch/>
        </p:blipFill>
        <p:spPr>
          <a:xfrm>
            <a:off x="7536160" y="3442893"/>
            <a:ext cx="2376264" cy="9942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0185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B388CDBA-4743-D9AC-4D52-61CFFA16B18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00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r="36085"/>
          <a:stretch/>
        </p:blipFill>
        <p:spPr>
          <a:xfrm>
            <a:off x="2135560" y="2228471"/>
            <a:ext cx="3024336" cy="105651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r="33041"/>
          <a:stretch/>
        </p:blipFill>
        <p:spPr>
          <a:xfrm>
            <a:off x="7824192" y="2228471"/>
            <a:ext cx="3168352" cy="105651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/>
          <a:srcRect r="39128"/>
          <a:stretch/>
        </p:blipFill>
        <p:spPr>
          <a:xfrm>
            <a:off x="2495600" y="3573016"/>
            <a:ext cx="2880320" cy="105651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/>
          <a:srcRect r="37607"/>
          <a:stretch/>
        </p:blipFill>
        <p:spPr>
          <a:xfrm>
            <a:off x="7536160" y="3573016"/>
            <a:ext cx="2952328" cy="1056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175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E3415390-F1C0-D6B9-87AF-8CAC370C73C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1368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4797F561-E245-8C42-11F8-7B5F801F55E2}"/>
              </a:ext>
            </a:extLst>
          </p:cNvPr>
          <p:cNvSpPr/>
          <p:nvPr/>
        </p:nvSpPr>
        <p:spPr bwMode="auto">
          <a:xfrm>
            <a:off x="3317199" y="3071439"/>
            <a:ext cx="1290915" cy="3998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365D8CF-FE39-2BEF-7DE5-8B43EB01C8B1}"/>
              </a:ext>
            </a:extLst>
          </p:cNvPr>
          <p:cNvSpPr/>
          <p:nvPr/>
        </p:nvSpPr>
        <p:spPr bwMode="auto">
          <a:xfrm>
            <a:off x="3778241" y="4917100"/>
            <a:ext cx="875978" cy="3922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F6F0E2E-936C-95B2-A941-A7CD5FAD479F}"/>
              </a:ext>
            </a:extLst>
          </p:cNvPr>
          <p:cNvSpPr/>
          <p:nvPr/>
        </p:nvSpPr>
        <p:spPr bwMode="auto">
          <a:xfrm>
            <a:off x="3194254" y="5877272"/>
            <a:ext cx="2397689" cy="4163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/>
          <a:srcRect r="32076"/>
          <a:stretch/>
        </p:blipFill>
        <p:spPr>
          <a:xfrm>
            <a:off x="3791744" y="1909199"/>
            <a:ext cx="5184576" cy="99212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/>
          <a:srcRect r="32076"/>
          <a:stretch/>
        </p:blipFill>
        <p:spPr>
          <a:xfrm>
            <a:off x="2495600" y="3805031"/>
            <a:ext cx="4876000" cy="9330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0597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6CDB901-6A0F-7A9C-189D-C1162FD3F99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33361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F5EB2C6-0546-36C2-864A-1CEB8165101C}"/>
              </a:ext>
            </a:extLst>
          </p:cNvPr>
          <p:cNvSpPr/>
          <p:nvPr/>
        </p:nvSpPr>
        <p:spPr bwMode="auto">
          <a:xfrm>
            <a:off x="1278514" y="1869471"/>
            <a:ext cx="271908" cy="3089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1F91878-39C2-41C3-6885-0A9A6DE93BB2}"/>
              </a:ext>
            </a:extLst>
          </p:cNvPr>
          <p:cNvSpPr/>
          <p:nvPr/>
        </p:nvSpPr>
        <p:spPr bwMode="auto">
          <a:xfrm>
            <a:off x="1234420" y="3370160"/>
            <a:ext cx="338047" cy="3089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66AD47B-6AD9-DD34-8988-AADE3995B707}"/>
              </a:ext>
            </a:extLst>
          </p:cNvPr>
          <p:cNvSpPr/>
          <p:nvPr/>
        </p:nvSpPr>
        <p:spPr bwMode="auto">
          <a:xfrm>
            <a:off x="1234420" y="4863494"/>
            <a:ext cx="338047" cy="3089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64033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FD66A71-5CE2-D939-7EF7-1955398017D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191" y="764704"/>
            <a:ext cx="9715500" cy="19288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61FC6C7-E40C-219C-FEDD-4838DAE767EC}"/>
              </a:ext>
            </a:extLst>
          </p:cNvPr>
          <p:cNvSpPr/>
          <p:nvPr/>
        </p:nvSpPr>
        <p:spPr bwMode="auto">
          <a:xfrm>
            <a:off x="1271464" y="1196752"/>
            <a:ext cx="447619" cy="400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A844BE75-067D-6D1C-62EC-D12A9FAB306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641" y="2621940"/>
            <a:ext cx="9715500" cy="42719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61FC6C7-E40C-219C-FEDD-4838DAE767EC}"/>
              </a:ext>
            </a:extLst>
          </p:cNvPr>
          <p:cNvSpPr/>
          <p:nvPr/>
        </p:nvSpPr>
        <p:spPr bwMode="auto">
          <a:xfrm>
            <a:off x="1271463" y="5405029"/>
            <a:ext cx="447619" cy="400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6974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60BF0D-D90E-838E-2B01-02A6181C36F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33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FB3FC26-9F03-DDD4-BA20-E0F48D5A6CF8}"/>
              </a:ext>
            </a:extLst>
          </p:cNvPr>
          <p:cNvSpPr/>
          <p:nvPr/>
        </p:nvSpPr>
        <p:spPr bwMode="auto">
          <a:xfrm>
            <a:off x="2348571" y="4591171"/>
            <a:ext cx="1057142" cy="6095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4171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35782F5-7765-DFEA-4138-EA110948817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25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A264DBF-1803-69EB-D17B-B2940C2A8B93}"/>
              </a:ext>
            </a:extLst>
          </p:cNvPr>
          <p:cNvSpPr/>
          <p:nvPr/>
        </p:nvSpPr>
        <p:spPr bwMode="auto">
          <a:xfrm>
            <a:off x="2367619" y="1219681"/>
            <a:ext cx="1485714" cy="6096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7" y="3501009"/>
            <a:ext cx="2292668" cy="1008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6833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A088772-9E24-9099-0A58-B199F6DF8B5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547122"/>
            <a:ext cx="9715500" cy="5257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7B66976-2B98-2D75-3E53-AF89C514A888}"/>
              </a:ext>
            </a:extLst>
          </p:cNvPr>
          <p:cNvSpPr/>
          <p:nvPr/>
        </p:nvSpPr>
        <p:spPr bwMode="auto">
          <a:xfrm>
            <a:off x="1217446" y="3530072"/>
            <a:ext cx="486066" cy="4029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5F450B3-4911-0853-8847-73C355E175F0}"/>
              </a:ext>
            </a:extLst>
          </p:cNvPr>
          <p:cNvSpPr/>
          <p:nvPr/>
        </p:nvSpPr>
        <p:spPr bwMode="auto">
          <a:xfrm>
            <a:off x="1264878" y="4365104"/>
            <a:ext cx="438634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54A1131-B48F-E544-A6E1-DAD2137CF81D}"/>
              </a:ext>
            </a:extLst>
          </p:cNvPr>
          <p:cNvSpPr/>
          <p:nvPr/>
        </p:nvSpPr>
        <p:spPr bwMode="auto">
          <a:xfrm>
            <a:off x="1264879" y="5157192"/>
            <a:ext cx="438634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43872" y="908720"/>
            <a:ext cx="2011680" cy="5867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47A1507-BA9D-7310-3398-3918336723F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47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DD8BF15-A326-5BEB-333B-E57AE05931F0}"/>
              </a:ext>
            </a:extLst>
          </p:cNvPr>
          <p:cNvSpPr/>
          <p:nvPr/>
        </p:nvSpPr>
        <p:spPr bwMode="auto">
          <a:xfrm>
            <a:off x="2377142" y="1220119"/>
            <a:ext cx="1657142" cy="6012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3D047DE-AE09-CD65-90BE-02B5EBA7B819}"/>
              </a:ext>
            </a:extLst>
          </p:cNvPr>
          <p:cNvSpPr/>
          <p:nvPr/>
        </p:nvSpPr>
        <p:spPr bwMode="auto">
          <a:xfrm>
            <a:off x="2377142" y="3577251"/>
            <a:ext cx="1457142" cy="6107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364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BDCE9A8-59BF-9DFB-297F-E6FC911114E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1594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5733191-7E34-9FE9-973F-8A262BDF85F6}"/>
              </a:ext>
            </a:extLst>
          </p:cNvPr>
          <p:cNvSpPr/>
          <p:nvPr/>
        </p:nvSpPr>
        <p:spPr bwMode="auto">
          <a:xfrm>
            <a:off x="3072196" y="2924097"/>
            <a:ext cx="813212" cy="5602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B6407B2-208E-AF29-039D-BAAEBE781B2E}"/>
              </a:ext>
            </a:extLst>
          </p:cNvPr>
          <p:cNvSpPr/>
          <p:nvPr/>
        </p:nvSpPr>
        <p:spPr bwMode="auto">
          <a:xfrm>
            <a:off x="4079776" y="5373216"/>
            <a:ext cx="2588290" cy="5602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3011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80AF6B-ADF3-727A-C53F-3CEC4F52BEA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02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9C4C0B1-AA27-1E54-EF1F-05A61C06C0A7}"/>
              </a:ext>
            </a:extLst>
          </p:cNvPr>
          <p:cNvSpPr/>
          <p:nvPr/>
        </p:nvSpPr>
        <p:spPr bwMode="auto">
          <a:xfrm>
            <a:off x="2786666" y="1553294"/>
            <a:ext cx="1161904" cy="6098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78827" y="4509120"/>
            <a:ext cx="2265045" cy="1008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7076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0E439BA-1BB9-7CF4-AB68-0351B0BF3F1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82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64FAC98-1D8E-595C-AA90-913659779A3D}"/>
              </a:ext>
            </a:extLst>
          </p:cNvPr>
          <p:cNvSpPr/>
          <p:nvPr/>
        </p:nvSpPr>
        <p:spPr bwMode="auto">
          <a:xfrm>
            <a:off x="4415238" y="1467529"/>
            <a:ext cx="657142" cy="3144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24EFFD-627E-210A-AD11-E56992B23BE5}"/>
              </a:ext>
            </a:extLst>
          </p:cNvPr>
          <p:cNvSpPr/>
          <p:nvPr/>
        </p:nvSpPr>
        <p:spPr bwMode="auto">
          <a:xfrm>
            <a:off x="6262857" y="1467529"/>
            <a:ext cx="333333" cy="3144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E713714-FE9B-0F68-70FE-3F9D1AFD5B7B}"/>
              </a:ext>
            </a:extLst>
          </p:cNvPr>
          <p:cNvSpPr/>
          <p:nvPr/>
        </p:nvSpPr>
        <p:spPr bwMode="auto">
          <a:xfrm>
            <a:off x="1834285" y="2496705"/>
            <a:ext cx="1380952" cy="6098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9825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8991E84-2020-1765-88FB-E379EA86B1A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1489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3539BF5-9A01-DBA6-830F-C990660CCD9E}"/>
              </a:ext>
            </a:extLst>
          </p:cNvPr>
          <p:cNvSpPr/>
          <p:nvPr/>
        </p:nvSpPr>
        <p:spPr bwMode="auto">
          <a:xfrm>
            <a:off x="1804870" y="2558086"/>
            <a:ext cx="649067" cy="5936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/>
          <a:srcRect l="1522" r="48259"/>
          <a:stretch/>
        </p:blipFill>
        <p:spPr>
          <a:xfrm>
            <a:off x="2639616" y="4725144"/>
            <a:ext cx="2376264" cy="1056513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3"/>
          <a:srcRect l="33688" r="5441"/>
          <a:stretch/>
        </p:blipFill>
        <p:spPr>
          <a:xfrm>
            <a:off x="8159831" y="4725143"/>
            <a:ext cx="2904721" cy="10654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0759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6696C9-E928-7CFB-821C-1ED079A3535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04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D3E5062-D0BE-DD37-1607-BB4D1BBB7414}"/>
              </a:ext>
            </a:extLst>
          </p:cNvPr>
          <p:cNvSpPr/>
          <p:nvPr/>
        </p:nvSpPr>
        <p:spPr bwMode="auto">
          <a:xfrm>
            <a:off x="1881904" y="1315172"/>
            <a:ext cx="1047619" cy="6196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A298E64-4E56-C6EF-4A87-F3B23B20E336}"/>
              </a:ext>
            </a:extLst>
          </p:cNvPr>
          <p:cNvSpPr/>
          <p:nvPr/>
        </p:nvSpPr>
        <p:spPr bwMode="auto">
          <a:xfrm>
            <a:off x="9862857" y="3631585"/>
            <a:ext cx="1123809" cy="6100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61779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D3CF522-B8E2-588D-8E37-DC99D90B5CF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94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6583958-4BAE-A41B-A2E0-2E38025D6CA8}"/>
              </a:ext>
            </a:extLst>
          </p:cNvPr>
          <p:cNvSpPr/>
          <p:nvPr/>
        </p:nvSpPr>
        <p:spPr bwMode="auto">
          <a:xfrm>
            <a:off x="4079776" y="1124744"/>
            <a:ext cx="3478318" cy="7494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C3FAE89-0692-F03B-E2FA-677A93EF64DC}"/>
              </a:ext>
            </a:extLst>
          </p:cNvPr>
          <p:cNvSpPr/>
          <p:nvPr/>
        </p:nvSpPr>
        <p:spPr bwMode="auto">
          <a:xfrm>
            <a:off x="8976320" y="2420888"/>
            <a:ext cx="1904761" cy="6943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EDAA523-E3FB-CFA5-CB37-D43B6D9E73C0}"/>
              </a:ext>
            </a:extLst>
          </p:cNvPr>
          <p:cNvSpPr/>
          <p:nvPr/>
        </p:nvSpPr>
        <p:spPr bwMode="auto">
          <a:xfrm>
            <a:off x="5872380" y="2776339"/>
            <a:ext cx="838095" cy="3150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1640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6162D83-C816-1769-5C36-D796E71D1BF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5618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983BF3B-C11A-D9A9-2059-6D77BCEBB007}"/>
              </a:ext>
            </a:extLst>
          </p:cNvPr>
          <p:cNvSpPr/>
          <p:nvPr/>
        </p:nvSpPr>
        <p:spPr bwMode="auto">
          <a:xfrm>
            <a:off x="1310967" y="2106424"/>
            <a:ext cx="319442" cy="3435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4B96C13-23BA-094A-5A27-4B9F2E373EAA}"/>
              </a:ext>
            </a:extLst>
          </p:cNvPr>
          <p:cNvSpPr/>
          <p:nvPr/>
        </p:nvSpPr>
        <p:spPr bwMode="auto">
          <a:xfrm>
            <a:off x="1310967" y="2929281"/>
            <a:ext cx="327428" cy="335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E8FB445-8D06-D955-E654-C42E47893C51}"/>
              </a:ext>
            </a:extLst>
          </p:cNvPr>
          <p:cNvSpPr/>
          <p:nvPr/>
        </p:nvSpPr>
        <p:spPr bwMode="auto">
          <a:xfrm>
            <a:off x="1326940" y="3752138"/>
            <a:ext cx="263539" cy="335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9347CF6-D6B9-912A-66B8-1C3630E12F00}"/>
              </a:ext>
            </a:extLst>
          </p:cNvPr>
          <p:cNvSpPr/>
          <p:nvPr/>
        </p:nvSpPr>
        <p:spPr bwMode="auto">
          <a:xfrm>
            <a:off x="1279023" y="5381875"/>
            <a:ext cx="367358" cy="335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BD885D1-18FE-04D3-D525-514AAC57D4F1}"/>
              </a:ext>
            </a:extLst>
          </p:cNvPr>
          <p:cNvSpPr/>
          <p:nvPr/>
        </p:nvSpPr>
        <p:spPr bwMode="auto">
          <a:xfrm>
            <a:off x="1326940" y="6196743"/>
            <a:ext cx="295483" cy="335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5222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8687009-36C1-C55E-E66D-C0253460CB5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45"/>
          <a:stretch/>
        </p:blipFill>
        <p:spPr>
          <a:xfrm>
            <a:off x="695400" y="980728"/>
            <a:ext cx="10800000" cy="53104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679814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3EBA18B-9638-ED2E-0845-EDCE2129CD6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58"/>
          <a:stretch/>
        </p:blipFill>
        <p:spPr>
          <a:xfrm>
            <a:off x="695400" y="836712"/>
            <a:ext cx="10800000" cy="33738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288219F-58E4-3330-308C-E7A980F1DEFB}"/>
              </a:ext>
            </a:extLst>
          </p:cNvPr>
          <p:cNvSpPr/>
          <p:nvPr/>
        </p:nvSpPr>
        <p:spPr bwMode="auto">
          <a:xfrm>
            <a:off x="2135560" y="3166458"/>
            <a:ext cx="1476190" cy="6945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F3968E2-9386-016C-4680-613DF832E790}"/>
              </a:ext>
            </a:extLst>
          </p:cNvPr>
          <p:cNvSpPr/>
          <p:nvPr/>
        </p:nvSpPr>
        <p:spPr bwMode="auto">
          <a:xfrm>
            <a:off x="8976320" y="3193288"/>
            <a:ext cx="552380" cy="6096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A42BBF29-DCF7-2FE9-9593-13FCF97DA0A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942"/>
          <a:stretch/>
        </p:blipFill>
        <p:spPr>
          <a:xfrm>
            <a:off x="735897" y="4343991"/>
            <a:ext cx="10800000" cy="20608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288219F-58E4-3330-308C-E7A980F1DEFB}"/>
              </a:ext>
            </a:extLst>
          </p:cNvPr>
          <p:cNvSpPr/>
          <p:nvPr/>
        </p:nvSpPr>
        <p:spPr bwMode="auto">
          <a:xfrm>
            <a:off x="2120396" y="5496204"/>
            <a:ext cx="1815364" cy="6945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288219F-58E4-3330-308C-E7A980F1DEFB}"/>
              </a:ext>
            </a:extLst>
          </p:cNvPr>
          <p:cNvSpPr/>
          <p:nvPr/>
        </p:nvSpPr>
        <p:spPr bwMode="auto">
          <a:xfrm>
            <a:off x="7172566" y="5531572"/>
            <a:ext cx="1815364" cy="6945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50561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A963670-48FF-DAAD-64E5-6375DF1B6F8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32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D641F7B-5477-315E-BF7D-3317A76DDD5E}"/>
              </a:ext>
            </a:extLst>
          </p:cNvPr>
          <p:cNvSpPr/>
          <p:nvPr/>
        </p:nvSpPr>
        <p:spPr bwMode="auto">
          <a:xfrm>
            <a:off x="1358095" y="1191471"/>
            <a:ext cx="380952" cy="4103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F3AEC1F-CBDD-3AAB-D0D6-E9AC96B52631}"/>
              </a:ext>
            </a:extLst>
          </p:cNvPr>
          <p:cNvSpPr/>
          <p:nvPr/>
        </p:nvSpPr>
        <p:spPr bwMode="auto">
          <a:xfrm>
            <a:off x="1320000" y="3109457"/>
            <a:ext cx="447619" cy="4007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2744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A057212A-727E-9BE2-1544-38ED1A5AF31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00"/>
          <a:stretch/>
        </p:blipFill>
        <p:spPr>
          <a:xfrm>
            <a:off x="695400" y="836712"/>
            <a:ext cx="9404081" cy="56159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16627" r="12903"/>
          <a:stretch/>
        </p:blipFill>
        <p:spPr>
          <a:xfrm>
            <a:off x="1199456" y="2564904"/>
            <a:ext cx="8784976" cy="109303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t="16627" r="13617"/>
          <a:stretch/>
        </p:blipFill>
        <p:spPr>
          <a:xfrm>
            <a:off x="1199456" y="5432306"/>
            <a:ext cx="8712968" cy="1093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85071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53E539C1-9119-017A-591D-BA316E008DF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66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16627" r="52"/>
          <a:stretch/>
        </p:blipFill>
        <p:spPr>
          <a:xfrm>
            <a:off x="1271464" y="2191946"/>
            <a:ext cx="10081120" cy="109303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t="16627" r="766"/>
          <a:stretch/>
        </p:blipFill>
        <p:spPr>
          <a:xfrm>
            <a:off x="1271464" y="4495913"/>
            <a:ext cx="10009112" cy="1093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8514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27DCD9-F9F4-683E-4608-F829ACE6EC0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7350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08701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3EBDC49-9BCC-216E-304C-472CBEFD5D8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2571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547194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3D9D326-A3C7-083F-EB1B-22B39D017F3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9280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46C4774-7EEC-A30B-F48F-A08D7E107771}"/>
              </a:ext>
            </a:extLst>
          </p:cNvPr>
          <p:cNvSpPr/>
          <p:nvPr/>
        </p:nvSpPr>
        <p:spPr bwMode="auto">
          <a:xfrm>
            <a:off x="1316368" y="1187482"/>
            <a:ext cx="265052" cy="3480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E5E0A87-8026-4BAD-2AE0-97F866D42553}"/>
              </a:ext>
            </a:extLst>
          </p:cNvPr>
          <p:cNvSpPr/>
          <p:nvPr/>
        </p:nvSpPr>
        <p:spPr bwMode="auto">
          <a:xfrm>
            <a:off x="1316368" y="2869899"/>
            <a:ext cx="265052" cy="3480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56E79F3-699E-2B1B-67A7-B929DD003628}"/>
              </a:ext>
            </a:extLst>
          </p:cNvPr>
          <p:cNvSpPr/>
          <p:nvPr/>
        </p:nvSpPr>
        <p:spPr bwMode="auto">
          <a:xfrm>
            <a:off x="1266671" y="3715251"/>
            <a:ext cx="331315" cy="3480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7945681-FC78-F99A-2824-E6EE4406CC5B}"/>
              </a:ext>
            </a:extLst>
          </p:cNvPr>
          <p:cNvSpPr/>
          <p:nvPr/>
        </p:nvSpPr>
        <p:spPr bwMode="auto">
          <a:xfrm>
            <a:off x="1266671" y="4560604"/>
            <a:ext cx="331315" cy="3480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383CC22-3A09-6BC9-3CA2-80347FBBDE9E}"/>
              </a:ext>
            </a:extLst>
          </p:cNvPr>
          <p:cNvSpPr/>
          <p:nvPr/>
        </p:nvSpPr>
        <p:spPr bwMode="auto">
          <a:xfrm>
            <a:off x="1266671" y="5397669"/>
            <a:ext cx="331315" cy="3480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1633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g_16777215">
            <a:extLst>
              <a:ext uri="{FF2B5EF4-FFF2-40B4-BE49-F238E27FC236}">
                <a16:creationId xmlns:a16="http://schemas.microsoft.com/office/drawing/2014/main" id="{50E81A7B-FDFE-5107-8E11-BD81555099C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444" y="4121207"/>
            <a:ext cx="7383780" cy="25734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7D54CDD3-68C6-272C-DA76-A301909BDC7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728674"/>
            <a:ext cx="7383780" cy="33878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35539B3-FF37-F22A-F9FB-4074F87F6F15}"/>
              </a:ext>
            </a:extLst>
          </p:cNvPr>
          <p:cNvSpPr/>
          <p:nvPr/>
        </p:nvSpPr>
        <p:spPr bwMode="auto">
          <a:xfrm>
            <a:off x="1264062" y="2924944"/>
            <a:ext cx="323809" cy="400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C7BB6DC-4F3C-C8F8-BBC7-A6D67585FAEC}"/>
              </a:ext>
            </a:extLst>
          </p:cNvPr>
          <p:cNvSpPr/>
          <p:nvPr/>
        </p:nvSpPr>
        <p:spPr bwMode="auto">
          <a:xfrm>
            <a:off x="1264062" y="3547103"/>
            <a:ext cx="219047" cy="3811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B490823-17B4-D7B3-E2B2-7347D6FC40E7}"/>
              </a:ext>
            </a:extLst>
          </p:cNvPr>
          <p:cNvSpPr/>
          <p:nvPr/>
        </p:nvSpPr>
        <p:spPr bwMode="auto">
          <a:xfrm>
            <a:off x="1221204" y="2312315"/>
            <a:ext cx="304761" cy="3907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B490823-17B4-D7B3-E2B2-7347D6FC40E7}"/>
              </a:ext>
            </a:extLst>
          </p:cNvPr>
          <p:cNvSpPr/>
          <p:nvPr/>
        </p:nvSpPr>
        <p:spPr bwMode="auto">
          <a:xfrm>
            <a:off x="1221203" y="5521449"/>
            <a:ext cx="304761" cy="3907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B490823-17B4-D7B3-E2B2-7347D6FC40E7}"/>
              </a:ext>
            </a:extLst>
          </p:cNvPr>
          <p:cNvSpPr/>
          <p:nvPr/>
        </p:nvSpPr>
        <p:spPr bwMode="auto">
          <a:xfrm>
            <a:off x="1221202" y="4187214"/>
            <a:ext cx="304761" cy="3907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89493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1F8AD2B-4A39-2743-8E5B-212FB8CC788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12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EA8DF7B-DEEA-4876-3BA7-40BFB9B5D54A}"/>
              </a:ext>
            </a:extLst>
          </p:cNvPr>
          <p:cNvSpPr/>
          <p:nvPr/>
        </p:nvSpPr>
        <p:spPr bwMode="auto">
          <a:xfrm>
            <a:off x="2548571" y="5098235"/>
            <a:ext cx="580952" cy="5241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447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95AE5DE-5D4B-E549-FF58-14439B38792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46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520D3E1-0836-B961-F4E5-E9BE6BA4C037}"/>
              </a:ext>
            </a:extLst>
          </p:cNvPr>
          <p:cNvSpPr/>
          <p:nvPr/>
        </p:nvSpPr>
        <p:spPr bwMode="auto">
          <a:xfrm>
            <a:off x="2558095" y="3098853"/>
            <a:ext cx="590476" cy="5245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5098F71-D94E-6725-0D8E-9379C0318DEB}"/>
              </a:ext>
            </a:extLst>
          </p:cNvPr>
          <p:cNvSpPr/>
          <p:nvPr/>
        </p:nvSpPr>
        <p:spPr bwMode="auto">
          <a:xfrm>
            <a:off x="8529523" y="5902866"/>
            <a:ext cx="590476" cy="5245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9044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833110F-D99F-ECCE-B0A0-A41538C64FA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46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03BDEB8-7403-52A1-D603-09BFF4D99A57}"/>
              </a:ext>
            </a:extLst>
          </p:cNvPr>
          <p:cNvSpPr/>
          <p:nvPr/>
        </p:nvSpPr>
        <p:spPr bwMode="auto">
          <a:xfrm>
            <a:off x="5558095" y="2822267"/>
            <a:ext cx="590476" cy="5150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2CD1A6B-8AEE-378D-05B6-FBB53D7CF000}"/>
              </a:ext>
            </a:extLst>
          </p:cNvPr>
          <p:cNvSpPr/>
          <p:nvPr/>
        </p:nvSpPr>
        <p:spPr bwMode="auto">
          <a:xfrm>
            <a:off x="2567619" y="5626280"/>
            <a:ext cx="590476" cy="5245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19116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FC08F4A-325B-CB80-A636-D419EC20155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1462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A1D175C-C028-8DA7-DA43-DA3856C0869F}"/>
              </a:ext>
            </a:extLst>
          </p:cNvPr>
          <p:cNvSpPr/>
          <p:nvPr/>
        </p:nvSpPr>
        <p:spPr bwMode="auto">
          <a:xfrm>
            <a:off x="1327832" y="2796136"/>
            <a:ext cx="328558" cy="3533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88E8752-8054-B296-555D-77EDCC0F5D04}"/>
              </a:ext>
            </a:extLst>
          </p:cNvPr>
          <p:cNvSpPr/>
          <p:nvPr/>
        </p:nvSpPr>
        <p:spPr bwMode="auto">
          <a:xfrm>
            <a:off x="1344260" y="4447720"/>
            <a:ext cx="303916" cy="3451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69942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7FDA5E9-CFE8-A327-694E-1C35DD866AA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5317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89DF098-9292-DD1C-FCA8-6BBEE845ABB9}"/>
              </a:ext>
            </a:extLst>
          </p:cNvPr>
          <p:cNvSpPr/>
          <p:nvPr/>
        </p:nvSpPr>
        <p:spPr bwMode="auto">
          <a:xfrm>
            <a:off x="1250731" y="1157534"/>
            <a:ext cx="395942" cy="3542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C9D805A-136A-61E5-EF8E-4EB1F0B35698}"/>
              </a:ext>
            </a:extLst>
          </p:cNvPr>
          <p:cNvSpPr/>
          <p:nvPr/>
        </p:nvSpPr>
        <p:spPr bwMode="auto">
          <a:xfrm>
            <a:off x="1284428" y="3687549"/>
            <a:ext cx="336972" cy="3626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2950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0</Words>
  <Application>Microsoft Office PowerPoint</Application>
  <PresentationFormat>宽屏</PresentationFormat>
  <Paragraphs>0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41" baseType="lpstr">
      <vt:lpstr>等线</vt:lpstr>
      <vt:lpstr>Arial</vt:lpstr>
      <vt:lpstr>宋体</vt:lpstr>
      <vt:lpstr>Calibri Light</vt:lpstr>
      <vt:lpstr>Calibri</vt:lpstr>
      <vt:lpstr>等线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41</cp:revision>
  <dcterms:created xsi:type="dcterms:W3CDTF">2015-09-16T06:52:26Z</dcterms:created>
  <dcterms:modified xsi:type="dcterms:W3CDTF">2023-08-13T10:39:21Z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