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embeddedFontLst>
    <p:embeddedFont>
      <p:font typeface="等线" panose="02010600030101010101" pitchFamily="2" charset="-122"/>
      <p:regular r:id="rId14"/>
      <p:bold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等线 Light" panose="02010600030101010101" pitchFamily="2" charset="-122"/>
      <p:regular r:id="rId22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2" d="100"/>
          <a:sy n="102" d="100"/>
        </p:scale>
        <p:origin x="150" y="17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476500"/>
            <a:ext cx="10791825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B2D1D4-CA52-E7EC-84A9-8899E8F319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77D5F8-7F2C-A2FE-348C-FCD2665C1A34}"/>
              </a:ext>
            </a:extLst>
          </p:cNvPr>
          <p:cNvSpPr/>
          <p:nvPr/>
        </p:nvSpPr>
        <p:spPr bwMode="auto">
          <a:xfrm>
            <a:off x="10424761" y="3344823"/>
            <a:ext cx="380952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9E7499-91AB-CBD9-3B69-E58115263103}"/>
              </a:ext>
            </a:extLst>
          </p:cNvPr>
          <p:cNvSpPr/>
          <p:nvPr/>
        </p:nvSpPr>
        <p:spPr bwMode="auto">
          <a:xfrm>
            <a:off x="8043809" y="5346000"/>
            <a:ext cx="371428" cy="4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2C2B82-F82F-95FA-5CFD-A64B2494E9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9B45EC-A4D6-3F8D-9A3F-5EAC07DE9E2A}"/>
              </a:ext>
            </a:extLst>
          </p:cNvPr>
          <p:cNvSpPr/>
          <p:nvPr/>
        </p:nvSpPr>
        <p:spPr bwMode="auto">
          <a:xfrm>
            <a:off x="10443809" y="1219764"/>
            <a:ext cx="323809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DA24C0-CDCC-EA68-2D79-FC92E76473C2}"/>
              </a:ext>
            </a:extLst>
          </p:cNvPr>
          <p:cNvSpPr/>
          <p:nvPr/>
        </p:nvSpPr>
        <p:spPr bwMode="auto">
          <a:xfrm>
            <a:off x="3367619" y="2229882"/>
            <a:ext cx="438095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CCA11D-09C2-7EDC-7823-48FC3E7AE16E}"/>
              </a:ext>
            </a:extLst>
          </p:cNvPr>
          <p:cNvSpPr/>
          <p:nvPr/>
        </p:nvSpPr>
        <p:spPr bwMode="auto">
          <a:xfrm>
            <a:off x="6443809" y="3230470"/>
            <a:ext cx="3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44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E66A71-EF04-6D2C-E4BF-29B2D18464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1392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0B2696-7116-DFB9-FA53-3549445BF0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FDC7CD-4BBF-B43C-B8A2-7D456AD9ADB5}"/>
              </a:ext>
            </a:extLst>
          </p:cNvPr>
          <p:cNvSpPr/>
          <p:nvPr/>
        </p:nvSpPr>
        <p:spPr bwMode="auto">
          <a:xfrm>
            <a:off x="1424761" y="2354671"/>
            <a:ext cx="380952" cy="410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DE3404-4DBC-89D9-7315-A835E85ADF2F}"/>
              </a:ext>
            </a:extLst>
          </p:cNvPr>
          <p:cNvSpPr/>
          <p:nvPr/>
        </p:nvSpPr>
        <p:spPr bwMode="auto">
          <a:xfrm>
            <a:off x="1443809" y="4233197"/>
            <a:ext cx="352380" cy="40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F47342-F071-7C4D-E20D-5538447975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08515C-6C67-069A-85CF-148403DFE627}"/>
              </a:ext>
            </a:extLst>
          </p:cNvPr>
          <p:cNvSpPr/>
          <p:nvPr/>
        </p:nvSpPr>
        <p:spPr bwMode="auto">
          <a:xfrm>
            <a:off x="1329523" y="1276941"/>
            <a:ext cx="438095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FDB3FE-ACF6-0F5B-4A3F-80C99D0566E2}"/>
              </a:ext>
            </a:extLst>
          </p:cNvPr>
          <p:cNvSpPr/>
          <p:nvPr/>
        </p:nvSpPr>
        <p:spPr bwMode="auto">
          <a:xfrm>
            <a:off x="1377142" y="4088117"/>
            <a:ext cx="3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203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02EFD5-503F-B8AF-6410-AFFD8352E9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FD4F24-BAF6-8CB2-AEA1-CAC1DF40ADD6}"/>
              </a:ext>
            </a:extLst>
          </p:cNvPr>
          <p:cNvSpPr/>
          <p:nvPr/>
        </p:nvSpPr>
        <p:spPr bwMode="auto">
          <a:xfrm>
            <a:off x="1443809" y="2373645"/>
            <a:ext cx="352380" cy="400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151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E4F049-8122-1DCA-87C0-50C71C5AA2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D8DEB9-1CB4-450F-6783-97D016D245CE}"/>
              </a:ext>
            </a:extLst>
          </p:cNvPr>
          <p:cNvSpPr/>
          <p:nvPr/>
        </p:nvSpPr>
        <p:spPr bwMode="auto">
          <a:xfrm>
            <a:off x="1320000" y="1295881"/>
            <a:ext cx="447619" cy="400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20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9B5DE3-E402-6333-794F-0853B5C75C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C382B2-0BE6-A612-6C39-1C6ABE512128}"/>
              </a:ext>
            </a:extLst>
          </p:cNvPr>
          <p:cNvSpPr/>
          <p:nvPr/>
        </p:nvSpPr>
        <p:spPr bwMode="auto">
          <a:xfrm>
            <a:off x="1377142" y="1276827"/>
            <a:ext cx="352380" cy="409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08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E81EE9-A713-82A8-D152-81532E426B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4336D1-3764-B9EE-7343-C8786C3E778D}"/>
              </a:ext>
            </a:extLst>
          </p:cNvPr>
          <p:cNvSpPr/>
          <p:nvPr/>
        </p:nvSpPr>
        <p:spPr bwMode="auto">
          <a:xfrm>
            <a:off x="1377142" y="1362566"/>
            <a:ext cx="352380" cy="400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009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101614-2A1D-1EF4-1AEC-C2A145904F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8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r="4627"/>
          <a:stretch/>
        </p:blipFill>
        <p:spPr>
          <a:xfrm>
            <a:off x="2495601" y="3315070"/>
            <a:ext cx="2160240" cy="9060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r="4627"/>
          <a:stretch/>
        </p:blipFill>
        <p:spPr>
          <a:xfrm>
            <a:off x="4151784" y="4797152"/>
            <a:ext cx="2186586" cy="917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6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EF6C83-76F9-4A51-D9E3-68C4369B51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E6CF73-EA9B-D4F9-08A4-BF7E66FEA33F}"/>
              </a:ext>
            </a:extLst>
          </p:cNvPr>
          <p:cNvSpPr/>
          <p:nvPr/>
        </p:nvSpPr>
        <p:spPr bwMode="auto">
          <a:xfrm>
            <a:off x="6910476" y="1648197"/>
            <a:ext cx="438095" cy="323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718C2D-4C8E-877E-4F28-D0D2BAD5CD24}"/>
              </a:ext>
            </a:extLst>
          </p:cNvPr>
          <p:cNvSpPr/>
          <p:nvPr/>
        </p:nvSpPr>
        <p:spPr bwMode="auto">
          <a:xfrm>
            <a:off x="2453333" y="2905353"/>
            <a:ext cx="1095238" cy="419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F554D7-C8B6-3DC4-47AC-AF9346C16501}"/>
              </a:ext>
            </a:extLst>
          </p:cNvPr>
          <p:cNvSpPr/>
          <p:nvPr/>
        </p:nvSpPr>
        <p:spPr bwMode="auto">
          <a:xfrm>
            <a:off x="7434285" y="4076793"/>
            <a:ext cx="828571" cy="609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F4CC58-EA9B-C017-E519-E2B406CB19BD}"/>
              </a:ext>
            </a:extLst>
          </p:cNvPr>
          <p:cNvSpPr/>
          <p:nvPr/>
        </p:nvSpPr>
        <p:spPr bwMode="auto">
          <a:xfrm>
            <a:off x="3710476" y="5429188"/>
            <a:ext cx="1304761" cy="609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38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2023-08-11T09:55:24Z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