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942" b="20353"/>
          <a:stretch/>
        </p:blipFill>
        <p:spPr>
          <a:xfrm>
            <a:off x="1395412" y="3068960"/>
            <a:ext cx="9401175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9AC9B-14F8-7400-DD4B-7A2E6933B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868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52373-C2BE-D8AA-2875-613289A54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32EBF-FBB2-757C-9AA0-E8DD520EE68A}"/>
              </a:ext>
            </a:extLst>
          </p:cNvPr>
          <p:cNvSpPr/>
          <p:nvPr/>
        </p:nvSpPr>
        <p:spPr bwMode="auto">
          <a:xfrm>
            <a:off x="1348571" y="1334117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916A39-8D25-7EBA-E6F3-EDEE3CD525FE}"/>
              </a:ext>
            </a:extLst>
          </p:cNvPr>
          <p:cNvSpPr/>
          <p:nvPr/>
        </p:nvSpPr>
        <p:spPr bwMode="auto">
          <a:xfrm>
            <a:off x="1405714" y="2239411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77A65-F879-8CED-2208-D73FC305008A}"/>
              </a:ext>
            </a:extLst>
          </p:cNvPr>
          <p:cNvSpPr/>
          <p:nvPr/>
        </p:nvSpPr>
        <p:spPr bwMode="auto">
          <a:xfrm>
            <a:off x="1405714" y="3144705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E0E05-5C17-47BD-1A82-5E9B2AECAA2A}"/>
              </a:ext>
            </a:extLst>
          </p:cNvPr>
          <p:cNvSpPr/>
          <p:nvPr/>
        </p:nvSpPr>
        <p:spPr bwMode="auto">
          <a:xfrm>
            <a:off x="1405714" y="4050000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37406-7688-D487-302B-A5061949FB23}"/>
              </a:ext>
            </a:extLst>
          </p:cNvPr>
          <p:cNvSpPr/>
          <p:nvPr/>
        </p:nvSpPr>
        <p:spPr bwMode="auto">
          <a:xfrm>
            <a:off x="1348571" y="4945764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6C65F-5AE0-EC89-1241-EF8CA6155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5F612-66E8-AF41-1798-DD5400124E5E}"/>
              </a:ext>
            </a:extLst>
          </p:cNvPr>
          <p:cNvSpPr/>
          <p:nvPr/>
        </p:nvSpPr>
        <p:spPr bwMode="auto">
          <a:xfrm>
            <a:off x="4871864" y="2032845"/>
            <a:ext cx="2304256" cy="41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D08D08-90BC-636B-C8BC-29F0ACAE0A8D}"/>
              </a:ext>
            </a:extLst>
          </p:cNvPr>
          <p:cNvSpPr/>
          <p:nvPr/>
        </p:nvSpPr>
        <p:spPr bwMode="auto">
          <a:xfrm>
            <a:off x="5712554" y="4028807"/>
            <a:ext cx="926291" cy="50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DD2B3F-3C55-9CBB-82BE-00F3A0958DCE}"/>
              </a:ext>
            </a:extLst>
          </p:cNvPr>
          <p:cNvSpPr/>
          <p:nvPr/>
        </p:nvSpPr>
        <p:spPr bwMode="auto">
          <a:xfrm>
            <a:off x="5500606" y="5105369"/>
            <a:ext cx="769292" cy="50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35360-B73A-03D5-85FF-6E2EF77DE850}"/>
              </a:ext>
            </a:extLst>
          </p:cNvPr>
          <p:cNvSpPr/>
          <p:nvPr/>
        </p:nvSpPr>
        <p:spPr bwMode="auto">
          <a:xfrm>
            <a:off x="5979451" y="6087634"/>
            <a:ext cx="3053621" cy="40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26777"/>
          <a:stretch/>
        </p:blipFill>
        <p:spPr>
          <a:xfrm>
            <a:off x="5087888" y="2794821"/>
            <a:ext cx="3024336" cy="994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9F6A3-1EA2-1AA9-9B58-8C6E9BC18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2AC6B-13AF-D853-5281-C468A2A26B22}"/>
              </a:ext>
            </a:extLst>
          </p:cNvPr>
          <p:cNvSpPr/>
          <p:nvPr/>
        </p:nvSpPr>
        <p:spPr bwMode="auto">
          <a:xfrm>
            <a:off x="1364740" y="2262240"/>
            <a:ext cx="423686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08C382-ED7D-CBF8-02A1-E2867FB0C236}"/>
              </a:ext>
            </a:extLst>
          </p:cNvPr>
          <p:cNvSpPr/>
          <p:nvPr/>
        </p:nvSpPr>
        <p:spPr bwMode="auto">
          <a:xfrm>
            <a:off x="1420004" y="4151520"/>
            <a:ext cx="340791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4078F-2F0D-5C9F-4E9C-A597950B0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86213-5375-3A2E-8B4C-C89801292955}"/>
              </a:ext>
            </a:extLst>
          </p:cNvPr>
          <p:cNvSpPr/>
          <p:nvPr/>
        </p:nvSpPr>
        <p:spPr bwMode="auto">
          <a:xfrm>
            <a:off x="1354016" y="1237263"/>
            <a:ext cx="378517" cy="40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A7B12-D2C4-D295-780B-54382E48B5C9}"/>
              </a:ext>
            </a:extLst>
          </p:cNvPr>
          <p:cNvSpPr/>
          <p:nvPr/>
        </p:nvSpPr>
        <p:spPr bwMode="auto">
          <a:xfrm>
            <a:off x="1316164" y="3188842"/>
            <a:ext cx="444757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7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9614F-D1AE-CB40-5033-F30E83FF4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84275-DD72-46D8-DEF6-690E076592D9}"/>
              </a:ext>
            </a:extLst>
          </p:cNvPr>
          <p:cNvSpPr/>
          <p:nvPr/>
        </p:nvSpPr>
        <p:spPr bwMode="auto">
          <a:xfrm>
            <a:off x="1358095" y="1315608"/>
            <a:ext cx="380952" cy="41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4F406-F22B-678C-FC25-0D5386396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4C421-B891-2B6A-9AE0-2AEE3E14121B}"/>
              </a:ext>
            </a:extLst>
          </p:cNvPr>
          <p:cNvSpPr/>
          <p:nvPr/>
        </p:nvSpPr>
        <p:spPr bwMode="auto">
          <a:xfrm>
            <a:off x="1601076" y="3937250"/>
            <a:ext cx="814440" cy="47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E4CFB-5477-3997-48BF-BA6E2CBD4834}"/>
              </a:ext>
            </a:extLst>
          </p:cNvPr>
          <p:cNvSpPr/>
          <p:nvPr/>
        </p:nvSpPr>
        <p:spPr bwMode="auto">
          <a:xfrm>
            <a:off x="1601076" y="4952849"/>
            <a:ext cx="673764" cy="47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45955"/>
          <a:stretch/>
        </p:blipFill>
        <p:spPr>
          <a:xfrm>
            <a:off x="3647728" y="1988840"/>
            <a:ext cx="2232235" cy="922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165" r="45955"/>
          <a:stretch/>
        </p:blipFill>
        <p:spPr>
          <a:xfrm>
            <a:off x="3719736" y="5935553"/>
            <a:ext cx="1800200" cy="80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2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741F1-BB94-239C-D538-FA130258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0BFCC-DF3A-2F88-4B74-37B755A5D0EB}"/>
              </a:ext>
            </a:extLst>
          </p:cNvPr>
          <p:cNvSpPr/>
          <p:nvPr/>
        </p:nvSpPr>
        <p:spPr bwMode="auto">
          <a:xfrm>
            <a:off x="6120000" y="1048537"/>
            <a:ext cx="904761" cy="612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1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B01A2-967B-3958-1746-99E49B03C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DD0DB-B859-0F7D-3349-CBC888F13765}"/>
              </a:ext>
            </a:extLst>
          </p:cNvPr>
          <p:cNvSpPr/>
          <p:nvPr/>
        </p:nvSpPr>
        <p:spPr bwMode="auto">
          <a:xfrm>
            <a:off x="3483174" y="2700735"/>
            <a:ext cx="271908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A70D6D-4180-AF75-362F-9CBD7D2AF198}"/>
              </a:ext>
            </a:extLst>
          </p:cNvPr>
          <p:cNvSpPr/>
          <p:nvPr/>
        </p:nvSpPr>
        <p:spPr bwMode="auto">
          <a:xfrm>
            <a:off x="2035447" y="4091080"/>
            <a:ext cx="301303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330EF-93A6-890D-EB7D-3313033024D4}"/>
              </a:ext>
            </a:extLst>
          </p:cNvPr>
          <p:cNvSpPr/>
          <p:nvPr/>
        </p:nvSpPr>
        <p:spPr bwMode="auto">
          <a:xfrm>
            <a:off x="2028098" y="6187632"/>
            <a:ext cx="345396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01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BC724-F443-3382-4EE4-6BECD8680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CA740-917B-A2D2-3C30-4A9CE4A7A0ED}"/>
              </a:ext>
            </a:extLst>
          </p:cNvPr>
          <p:cNvSpPr/>
          <p:nvPr/>
        </p:nvSpPr>
        <p:spPr bwMode="auto">
          <a:xfrm>
            <a:off x="2125137" y="1867825"/>
            <a:ext cx="313997" cy="34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4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