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5" r:id="rId4"/>
    <p:sldId id="373" r:id="rId5"/>
    <p:sldId id="372" r:id="rId6"/>
    <p:sldId id="376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613" b="13421"/>
          <a:stretch/>
        </p:blipFill>
        <p:spPr>
          <a:xfrm>
            <a:off x="335360" y="3140968"/>
            <a:ext cx="11318558" cy="5760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63118-4225-8062-9DB6-201BFE52C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664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3727C-8AFB-B35B-8743-45CDEB534A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8473E-69DF-28FC-5DD4-B209A811FB70}"/>
              </a:ext>
            </a:extLst>
          </p:cNvPr>
          <p:cNvSpPr/>
          <p:nvPr/>
        </p:nvSpPr>
        <p:spPr bwMode="auto">
          <a:xfrm>
            <a:off x="6529523" y="4881292"/>
            <a:ext cx="314285" cy="400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14A889-AADA-B22F-7C84-B1F156E10AEE}"/>
              </a:ext>
            </a:extLst>
          </p:cNvPr>
          <p:cNvSpPr/>
          <p:nvPr/>
        </p:nvSpPr>
        <p:spPr bwMode="auto">
          <a:xfrm>
            <a:off x="7853333" y="5787104"/>
            <a:ext cx="304761" cy="400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0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1B725-7378-3EDA-5E77-3A52E30C87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7D776-33A8-6410-ED7F-930D82A710C7}"/>
              </a:ext>
            </a:extLst>
          </p:cNvPr>
          <p:cNvSpPr/>
          <p:nvPr/>
        </p:nvSpPr>
        <p:spPr bwMode="auto">
          <a:xfrm>
            <a:off x="6170065" y="1107729"/>
            <a:ext cx="339038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C05DA1-71AA-CFA1-4C17-C8BA8F79B095}"/>
              </a:ext>
            </a:extLst>
          </p:cNvPr>
          <p:cNvSpPr/>
          <p:nvPr/>
        </p:nvSpPr>
        <p:spPr bwMode="auto">
          <a:xfrm>
            <a:off x="7238040" y="1905136"/>
            <a:ext cx="389895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2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6DEBF-94F3-8A6E-65B9-67840F1DA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4B31E4-DF16-B440-D1EF-213B6FA38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1184"/>
          <a:stretch/>
        </p:blipFill>
        <p:spPr>
          <a:xfrm>
            <a:off x="4574026" y="1395708"/>
            <a:ext cx="2035835" cy="9311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3250"/>
          <a:stretch/>
        </p:blipFill>
        <p:spPr>
          <a:xfrm>
            <a:off x="3935760" y="2434781"/>
            <a:ext cx="2756958" cy="994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3C231E-A0F5-4AD6-3741-234E629CDAE6}"/>
              </a:ext>
            </a:extLst>
          </p:cNvPr>
          <p:cNvSpPr/>
          <p:nvPr/>
        </p:nvSpPr>
        <p:spPr bwMode="auto">
          <a:xfrm>
            <a:off x="7145607" y="1471090"/>
            <a:ext cx="1414288" cy="52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3C231E-A0F5-4AD6-3741-234E629CDAE6}"/>
              </a:ext>
            </a:extLst>
          </p:cNvPr>
          <p:cNvSpPr/>
          <p:nvPr/>
        </p:nvSpPr>
        <p:spPr bwMode="auto">
          <a:xfrm>
            <a:off x="4572578" y="3590182"/>
            <a:ext cx="2819566" cy="63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58158"/>
          <a:stretch/>
        </p:blipFill>
        <p:spPr>
          <a:xfrm>
            <a:off x="4727848" y="4667029"/>
            <a:ext cx="1728192" cy="9942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51184"/>
          <a:stretch/>
        </p:blipFill>
        <p:spPr>
          <a:xfrm>
            <a:off x="6600056" y="4667029"/>
            <a:ext cx="2016224" cy="99421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3C231E-A0F5-4AD6-3741-234E629CDAE6}"/>
              </a:ext>
            </a:extLst>
          </p:cNvPr>
          <p:cNvSpPr/>
          <p:nvPr/>
        </p:nvSpPr>
        <p:spPr bwMode="auto">
          <a:xfrm>
            <a:off x="5985574" y="5839484"/>
            <a:ext cx="1838618" cy="613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9EDF3-C7A7-1FB2-97A5-8F62A4D58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D468D-210A-A1CD-3EEC-FA02C01927CA}"/>
              </a:ext>
            </a:extLst>
          </p:cNvPr>
          <p:cNvSpPr/>
          <p:nvPr/>
        </p:nvSpPr>
        <p:spPr bwMode="auto">
          <a:xfrm>
            <a:off x="4205714" y="4193868"/>
            <a:ext cx="1638095" cy="6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53AEDC-5363-AAA9-7291-459123E88DF8}"/>
              </a:ext>
            </a:extLst>
          </p:cNvPr>
          <p:cNvSpPr/>
          <p:nvPr/>
        </p:nvSpPr>
        <p:spPr bwMode="auto">
          <a:xfrm>
            <a:off x="3710476" y="5471177"/>
            <a:ext cx="1685714" cy="6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5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97046-3CF8-A5EC-7321-12301B08C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7EE70-1FD0-0C5F-15E2-8E28153F7697}"/>
              </a:ext>
            </a:extLst>
          </p:cNvPr>
          <p:cNvSpPr/>
          <p:nvPr/>
        </p:nvSpPr>
        <p:spPr bwMode="auto">
          <a:xfrm>
            <a:off x="8939047" y="3089818"/>
            <a:ext cx="1457142" cy="61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8520"/>
          <a:stretch/>
        </p:blipFill>
        <p:spPr>
          <a:xfrm>
            <a:off x="4439816" y="3068960"/>
            <a:ext cx="2952328" cy="9942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6316"/>
          <a:stretch/>
        </p:blipFill>
        <p:spPr>
          <a:xfrm>
            <a:off x="1703512" y="4365104"/>
            <a:ext cx="3489979" cy="93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22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84C92B-A4F3-BE37-84DB-46ACCFFB3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2007"/>
          <a:stretch/>
        </p:blipFill>
        <p:spPr>
          <a:xfrm>
            <a:off x="5015880" y="3068960"/>
            <a:ext cx="2808312" cy="9942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717" r="32007"/>
          <a:stretch/>
        </p:blipFill>
        <p:spPr>
          <a:xfrm>
            <a:off x="8904312" y="3068960"/>
            <a:ext cx="2448272" cy="9942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8717" r="32007"/>
          <a:stretch/>
        </p:blipFill>
        <p:spPr>
          <a:xfrm>
            <a:off x="5353528" y="4365103"/>
            <a:ext cx="2614680" cy="98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242E4-8B6B-EB1B-CB8C-1F5E0A4A0F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575720" y="1052736"/>
            <a:ext cx="4727928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AB10F6-1DDE-46D2-C9ED-9EDF88FCAC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84" y="3068960"/>
            <a:ext cx="10800000" cy="12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1497" r="32008"/>
          <a:stretch/>
        </p:blipFill>
        <p:spPr>
          <a:xfrm>
            <a:off x="4367808" y="3212976"/>
            <a:ext cx="2088232" cy="1002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1497" r="32008"/>
          <a:stretch/>
        </p:blipFill>
        <p:spPr>
          <a:xfrm>
            <a:off x="8544272" y="3218296"/>
            <a:ext cx="2088232" cy="100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9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77A46-CFD3-0EE8-0A38-F0E0A72AC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07326-83FC-F550-CC18-2B04BA8F48D6}"/>
              </a:ext>
            </a:extLst>
          </p:cNvPr>
          <p:cNvSpPr/>
          <p:nvPr/>
        </p:nvSpPr>
        <p:spPr bwMode="auto">
          <a:xfrm>
            <a:off x="2339047" y="4052813"/>
            <a:ext cx="1457142" cy="61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7AFA2-3EE3-4C71-F78F-9BCC3E47C00C}"/>
              </a:ext>
            </a:extLst>
          </p:cNvPr>
          <p:cNvSpPr/>
          <p:nvPr/>
        </p:nvSpPr>
        <p:spPr bwMode="auto">
          <a:xfrm>
            <a:off x="4958095" y="4052813"/>
            <a:ext cx="904761" cy="61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4F8C18-E735-2092-6D41-2FCA13037833}"/>
              </a:ext>
            </a:extLst>
          </p:cNvPr>
          <p:cNvSpPr/>
          <p:nvPr/>
        </p:nvSpPr>
        <p:spPr bwMode="auto">
          <a:xfrm>
            <a:off x="9624761" y="4052813"/>
            <a:ext cx="542857" cy="61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1517F-55DC-158B-E5C2-6FA3DE6426F7}"/>
              </a:ext>
            </a:extLst>
          </p:cNvPr>
          <p:cNvSpPr/>
          <p:nvPr/>
        </p:nvSpPr>
        <p:spPr bwMode="auto">
          <a:xfrm>
            <a:off x="2348571" y="5302307"/>
            <a:ext cx="666666" cy="600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9BC242-1D44-E038-2F93-088F860CB566}"/>
              </a:ext>
            </a:extLst>
          </p:cNvPr>
          <p:cNvSpPr/>
          <p:nvPr/>
        </p:nvSpPr>
        <p:spPr bwMode="auto">
          <a:xfrm>
            <a:off x="4958095" y="5165766"/>
            <a:ext cx="2961904" cy="787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5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7A07E-123B-20CF-353C-A23F00FDC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F2184-92F9-A774-E9A3-663850B2F0DB}"/>
              </a:ext>
            </a:extLst>
          </p:cNvPr>
          <p:cNvSpPr/>
          <p:nvPr/>
        </p:nvSpPr>
        <p:spPr bwMode="auto">
          <a:xfrm>
            <a:off x="2358095" y="3134394"/>
            <a:ext cx="580952" cy="6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58E4BF-6CF0-E632-03F4-388B589BD176}"/>
              </a:ext>
            </a:extLst>
          </p:cNvPr>
          <p:cNvSpPr/>
          <p:nvPr/>
        </p:nvSpPr>
        <p:spPr bwMode="auto">
          <a:xfrm>
            <a:off x="8615238" y="3134394"/>
            <a:ext cx="1676190" cy="6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DDD1DD-046C-1E70-A095-99702993B10C}"/>
              </a:ext>
            </a:extLst>
          </p:cNvPr>
          <p:cNvSpPr/>
          <p:nvPr/>
        </p:nvSpPr>
        <p:spPr bwMode="auto">
          <a:xfrm>
            <a:off x="3434285" y="4372770"/>
            <a:ext cx="761904" cy="6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3B5DD-B4D2-5993-3C04-6D2B14D91A68}"/>
              </a:ext>
            </a:extLst>
          </p:cNvPr>
          <p:cNvSpPr/>
          <p:nvPr/>
        </p:nvSpPr>
        <p:spPr bwMode="auto">
          <a:xfrm>
            <a:off x="5367618" y="4509120"/>
            <a:ext cx="476190" cy="53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95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