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82" r:id="rId4"/>
    <p:sldId id="381" r:id="rId5"/>
    <p:sldId id="380" r:id="rId6"/>
    <p:sldId id="379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83" r:id="rId18"/>
    <p:sldId id="367" r:id="rId19"/>
    <p:sldId id="366" r:id="rId20"/>
    <p:sldId id="365" r:id="rId21"/>
    <p:sldId id="364" r:id="rId22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000" b="15001"/>
          <a:stretch/>
        </p:blipFill>
        <p:spPr>
          <a:xfrm>
            <a:off x="1514475" y="2996952"/>
            <a:ext cx="9163050" cy="7920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0C11F-A60A-3E77-CB1D-71B9FAFE5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3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11221C-2089-94D0-D0CC-D23836CE4C9A}"/>
              </a:ext>
            </a:extLst>
          </p:cNvPr>
          <p:cNvSpPr/>
          <p:nvPr/>
        </p:nvSpPr>
        <p:spPr bwMode="auto">
          <a:xfrm>
            <a:off x="2853449" y="2011338"/>
            <a:ext cx="1713104" cy="507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39775" r="14572"/>
          <a:stretch/>
        </p:blipFill>
        <p:spPr>
          <a:xfrm>
            <a:off x="1199456" y="3789040"/>
            <a:ext cx="2160240" cy="10565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39775" r="19137"/>
          <a:stretch/>
        </p:blipFill>
        <p:spPr>
          <a:xfrm>
            <a:off x="2639616" y="5373216"/>
            <a:ext cx="1944216" cy="10565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39775" r="20658"/>
          <a:stretch/>
        </p:blipFill>
        <p:spPr>
          <a:xfrm>
            <a:off x="4727848" y="5373216"/>
            <a:ext cx="1872208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34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70F7F-8AB7-06E6-E503-35AB984BB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2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264699-9E99-33A7-999E-8B1DDA2C4409}"/>
              </a:ext>
            </a:extLst>
          </p:cNvPr>
          <p:cNvSpPr/>
          <p:nvPr/>
        </p:nvSpPr>
        <p:spPr bwMode="auto">
          <a:xfrm>
            <a:off x="2137642" y="3876615"/>
            <a:ext cx="1032502" cy="525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ECFCD9-B107-72BE-E211-BAC03E4B942E}"/>
              </a:ext>
            </a:extLst>
          </p:cNvPr>
          <p:cNvSpPr/>
          <p:nvPr/>
        </p:nvSpPr>
        <p:spPr bwMode="auto">
          <a:xfrm>
            <a:off x="2137642" y="5730974"/>
            <a:ext cx="901391" cy="525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95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4EECA-9B6D-1BBD-1EBF-8022553E6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477122-40CF-C79F-ECE3-070F509E63CA}"/>
              </a:ext>
            </a:extLst>
          </p:cNvPr>
          <p:cNvSpPr/>
          <p:nvPr/>
        </p:nvSpPr>
        <p:spPr bwMode="auto">
          <a:xfrm>
            <a:off x="2040858" y="1975060"/>
            <a:ext cx="1320858" cy="486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4E61DE-6FE3-8084-950C-D4BCFA27FEFE}"/>
              </a:ext>
            </a:extLst>
          </p:cNvPr>
          <p:cNvSpPr/>
          <p:nvPr/>
        </p:nvSpPr>
        <p:spPr bwMode="auto">
          <a:xfrm>
            <a:off x="2040858" y="3700021"/>
            <a:ext cx="1184217" cy="486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7DD7E7-01A0-90A9-1CD1-ED3494483657}"/>
              </a:ext>
            </a:extLst>
          </p:cNvPr>
          <p:cNvSpPr/>
          <p:nvPr/>
        </p:nvSpPr>
        <p:spPr bwMode="auto">
          <a:xfrm>
            <a:off x="2040858" y="5417382"/>
            <a:ext cx="1161444" cy="47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0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3F93E-1C4C-96C8-6947-E4D085236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2BC332-C545-61E2-A529-4F0013526C6F}"/>
              </a:ext>
            </a:extLst>
          </p:cNvPr>
          <p:cNvSpPr/>
          <p:nvPr/>
        </p:nvSpPr>
        <p:spPr bwMode="auto">
          <a:xfrm>
            <a:off x="1720167" y="3160630"/>
            <a:ext cx="923883" cy="542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A4C063-E82E-57F9-358D-7097D369D5AE}"/>
              </a:ext>
            </a:extLst>
          </p:cNvPr>
          <p:cNvSpPr/>
          <p:nvPr/>
        </p:nvSpPr>
        <p:spPr bwMode="auto">
          <a:xfrm>
            <a:off x="3728978" y="3160630"/>
            <a:ext cx="483131" cy="542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28D506-A44A-3690-EB4C-27C574820660}"/>
              </a:ext>
            </a:extLst>
          </p:cNvPr>
          <p:cNvSpPr/>
          <p:nvPr/>
        </p:nvSpPr>
        <p:spPr bwMode="auto">
          <a:xfrm>
            <a:off x="1686263" y="5883693"/>
            <a:ext cx="1407015" cy="542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826FC1-0E10-443E-A010-195AB8B713E4}"/>
              </a:ext>
            </a:extLst>
          </p:cNvPr>
          <p:cNvSpPr/>
          <p:nvPr/>
        </p:nvSpPr>
        <p:spPr bwMode="auto">
          <a:xfrm>
            <a:off x="4093446" y="5883693"/>
            <a:ext cx="805219" cy="542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082A7F-1626-6168-5F69-CCC62257961E}"/>
              </a:ext>
            </a:extLst>
          </p:cNvPr>
          <p:cNvSpPr/>
          <p:nvPr/>
        </p:nvSpPr>
        <p:spPr bwMode="auto">
          <a:xfrm>
            <a:off x="8178876" y="5883693"/>
            <a:ext cx="1067975" cy="542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15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C8C99-64B1-50A0-E9CA-AB55B7C8B8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C43A3-9F18-B438-04A9-631CB48B274B}"/>
              </a:ext>
            </a:extLst>
          </p:cNvPr>
          <p:cNvSpPr/>
          <p:nvPr/>
        </p:nvSpPr>
        <p:spPr bwMode="auto">
          <a:xfrm>
            <a:off x="1878750" y="2942526"/>
            <a:ext cx="1390500" cy="57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5BF16-9B03-2987-3016-20AF9C662124}"/>
              </a:ext>
            </a:extLst>
          </p:cNvPr>
          <p:cNvSpPr/>
          <p:nvPr/>
        </p:nvSpPr>
        <p:spPr bwMode="auto">
          <a:xfrm>
            <a:off x="9615639" y="2942526"/>
            <a:ext cx="508066" cy="57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37CC1B-536F-6A08-A277-0ABFFF6745A7}"/>
              </a:ext>
            </a:extLst>
          </p:cNvPr>
          <p:cNvSpPr/>
          <p:nvPr/>
        </p:nvSpPr>
        <p:spPr bwMode="auto">
          <a:xfrm>
            <a:off x="4641925" y="3210018"/>
            <a:ext cx="784385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CA449C-C65F-D249-648A-B479A624BD5A}"/>
              </a:ext>
            </a:extLst>
          </p:cNvPr>
          <p:cNvSpPr/>
          <p:nvPr/>
        </p:nvSpPr>
        <p:spPr bwMode="auto">
          <a:xfrm>
            <a:off x="1780702" y="5804693"/>
            <a:ext cx="980481" cy="57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BFA6B0-4922-840D-4574-9F2D3B1339DB}"/>
              </a:ext>
            </a:extLst>
          </p:cNvPr>
          <p:cNvSpPr/>
          <p:nvPr/>
        </p:nvSpPr>
        <p:spPr bwMode="auto">
          <a:xfrm>
            <a:off x="4526050" y="5804693"/>
            <a:ext cx="846779" cy="57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45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F7318-979A-A386-75FA-686930C592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8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1D02FE-9D92-625D-2E73-FF9F8F5BB62E}"/>
              </a:ext>
            </a:extLst>
          </p:cNvPr>
          <p:cNvSpPr/>
          <p:nvPr/>
        </p:nvSpPr>
        <p:spPr bwMode="auto">
          <a:xfrm>
            <a:off x="1601228" y="2593167"/>
            <a:ext cx="784143" cy="47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61930B-534F-7186-C602-21A01423774A}"/>
              </a:ext>
            </a:extLst>
          </p:cNvPr>
          <p:cNvSpPr/>
          <p:nvPr/>
        </p:nvSpPr>
        <p:spPr bwMode="auto">
          <a:xfrm>
            <a:off x="3303941" y="2593167"/>
            <a:ext cx="940972" cy="47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0EBEFB-D4F1-DEE0-501B-2E8085A87304}"/>
              </a:ext>
            </a:extLst>
          </p:cNvPr>
          <p:cNvSpPr/>
          <p:nvPr/>
        </p:nvSpPr>
        <p:spPr bwMode="auto">
          <a:xfrm>
            <a:off x="5163483" y="2708920"/>
            <a:ext cx="373401" cy="362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615822-AA56-2E4B-5570-740B2E7A9A96}"/>
              </a:ext>
            </a:extLst>
          </p:cNvPr>
          <p:cNvSpPr/>
          <p:nvPr/>
        </p:nvSpPr>
        <p:spPr bwMode="auto">
          <a:xfrm>
            <a:off x="5775862" y="4513167"/>
            <a:ext cx="410742" cy="246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l="39775" r="29789"/>
          <a:stretch/>
        </p:blipFill>
        <p:spPr>
          <a:xfrm>
            <a:off x="6744072" y="4028671"/>
            <a:ext cx="1440160" cy="10565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/>
          <a:srcRect t="235"/>
          <a:stretch/>
        </p:blipFill>
        <p:spPr>
          <a:xfrm>
            <a:off x="1199456" y="5741103"/>
            <a:ext cx="7814691" cy="101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4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09CF19-6797-0600-8839-E7547621FB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"/>
          <a:stretch/>
        </p:blipFill>
        <p:spPr>
          <a:xfrm>
            <a:off x="1055440" y="936768"/>
            <a:ext cx="9067800" cy="4771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4F7744-D433-5AFB-094C-806740502F1A}"/>
              </a:ext>
            </a:extLst>
          </p:cNvPr>
          <p:cNvSpPr/>
          <p:nvPr/>
        </p:nvSpPr>
        <p:spPr bwMode="auto">
          <a:xfrm>
            <a:off x="1919536" y="2340430"/>
            <a:ext cx="6090766" cy="584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16627" r="7284"/>
          <a:stretch/>
        </p:blipFill>
        <p:spPr>
          <a:xfrm>
            <a:off x="1559496" y="4751618"/>
            <a:ext cx="8424936" cy="984719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3F9940A8-6033-CCF9-5104-5948A556C3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73"/>
          <a:stretch/>
        </p:blipFill>
        <p:spPr>
          <a:xfrm>
            <a:off x="767408" y="5949022"/>
            <a:ext cx="129540" cy="1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3F9940A8-6033-CCF9-5104-5948A556C3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21" b="75513"/>
          <a:stretch/>
        </p:blipFill>
        <p:spPr>
          <a:xfrm>
            <a:off x="1089523" y="5708277"/>
            <a:ext cx="9047726" cy="103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t="16627" r="7284"/>
          <a:stretch/>
        </p:blipFill>
        <p:spPr>
          <a:xfrm>
            <a:off x="1559496" y="5684641"/>
            <a:ext cx="8424936" cy="98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11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F9940A8-6033-CCF9-5104-5948A556C3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87"/>
          <a:stretch/>
        </p:blipFill>
        <p:spPr>
          <a:xfrm>
            <a:off x="839416" y="1340768"/>
            <a:ext cx="10800000" cy="3801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6627" r="152"/>
          <a:stretch/>
        </p:blipFill>
        <p:spPr>
          <a:xfrm>
            <a:off x="1631504" y="3249294"/>
            <a:ext cx="9798881" cy="1063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4F7744-D433-5AFB-094C-806740502F1A}"/>
              </a:ext>
            </a:extLst>
          </p:cNvPr>
          <p:cNvSpPr/>
          <p:nvPr/>
        </p:nvSpPr>
        <p:spPr bwMode="auto">
          <a:xfrm>
            <a:off x="1631504" y="4365104"/>
            <a:ext cx="6090766" cy="584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70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F5321-9BA2-6A3B-3A7E-4799F5A737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6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6631D-5B77-A1D5-7328-250C16EB5B00}"/>
              </a:ext>
            </a:extLst>
          </p:cNvPr>
          <p:cNvSpPr/>
          <p:nvPr/>
        </p:nvSpPr>
        <p:spPr bwMode="auto">
          <a:xfrm>
            <a:off x="9278265" y="2299147"/>
            <a:ext cx="982983" cy="57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232ED1-90C5-9E68-3917-5746D8D71391}"/>
              </a:ext>
            </a:extLst>
          </p:cNvPr>
          <p:cNvSpPr/>
          <p:nvPr/>
        </p:nvSpPr>
        <p:spPr bwMode="auto">
          <a:xfrm>
            <a:off x="1351273" y="2506796"/>
            <a:ext cx="414836" cy="37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6E1EEC-AAEA-4A28-5571-5EC60927CA1F}"/>
              </a:ext>
            </a:extLst>
          </p:cNvPr>
          <p:cNvSpPr/>
          <p:nvPr/>
        </p:nvSpPr>
        <p:spPr bwMode="auto">
          <a:xfrm>
            <a:off x="1351273" y="4086733"/>
            <a:ext cx="414836" cy="37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6880B4-DFF5-FD44-0D83-5B3B284B31E1}"/>
              </a:ext>
            </a:extLst>
          </p:cNvPr>
          <p:cNvSpPr/>
          <p:nvPr/>
        </p:nvSpPr>
        <p:spPr bwMode="auto">
          <a:xfrm>
            <a:off x="9711139" y="5648614"/>
            <a:ext cx="559128" cy="57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89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120BE-6D0F-C650-DEAD-E5CDB0081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C8B6E-B8FF-8D9B-5115-1D0C2C9FE53C}"/>
              </a:ext>
            </a:extLst>
          </p:cNvPr>
          <p:cNvSpPr/>
          <p:nvPr/>
        </p:nvSpPr>
        <p:spPr bwMode="auto">
          <a:xfrm>
            <a:off x="7856928" y="1056031"/>
            <a:ext cx="908336" cy="488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15A4AF-1546-00A8-1DEB-D0FF04A8CC43}"/>
              </a:ext>
            </a:extLst>
          </p:cNvPr>
          <p:cNvSpPr/>
          <p:nvPr/>
        </p:nvSpPr>
        <p:spPr bwMode="auto">
          <a:xfrm>
            <a:off x="1246682" y="1224095"/>
            <a:ext cx="282423" cy="32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013E7D-223E-F4A8-79FB-275C47CE03D8}"/>
              </a:ext>
            </a:extLst>
          </p:cNvPr>
          <p:cNvSpPr/>
          <p:nvPr/>
        </p:nvSpPr>
        <p:spPr bwMode="auto">
          <a:xfrm>
            <a:off x="1231416" y="2560965"/>
            <a:ext cx="305323" cy="336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1BEE1B-AB65-AAC7-CDAC-A1439129EEBF}"/>
              </a:ext>
            </a:extLst>
          </p:cNvPr>
          <p:cNvSpPr/>
          <p:nvPr/>
        </p:nvSpPr>
        <p:spPr bwMode="auto">
          <a:xfrm>
            <a:off x="1208517" y="4806907"/>
            <a:ext cx="351121" cy="32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4627"/>
          <a:stretch/>
        </p:blipFill>
        <p:spPr>
          <a:xfrm>
            <a:off x="7032105" y="3747118"/>
            <a:ext cx="2160240" cy="9060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291" y="5835350"/>
            <a:ext cx="2265045" cy="90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7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6045B-04FB-2D15-3EF8-5D99AE858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EBB0E-1902-CCB3-3185-D24D7D5BD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2A7F7-1FD9-6B6D-955B-EE55FEEEC7C2}"/>
              </a:ext>
            </a:extLst>
          </p:cNvPr>
          <p:cNvSpPr/>
          <p:nvPr/>
        </p:nvSpPr>
        <p:spPr bwMode="auto">
          <a:xfrm>
            <a:off x="1321080" y="1456485"/>
            <a:ext cx="358853" cy="39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F0370A-00CC-97C9-DF13-80780C05A0CE}"/>
              </a:ext>
            </a:extLst>
          </p:cNvPr>
          <p:cNvSpPr/>
          <p:nvPr/>
        </p:nvSpPr>
        <p:spPr bwMode="auto">
          <a:xfrm>
            <a:off x="8904313" y="1259102"/>
            <a:ext cx="1271486" cy="57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66507D-F224-622B-52C6-DA2FB109B77E}"/>
              </a:ext>
            </a:extLst>
          </p:cNvPr>
          <p:cNvSpPr/>
          <p:nvPr/>
        </p:nvSpPr>
        <p:spPr bwMode="auto">
          <a:xfrm>
            <a:off x="1303137" y="2730504"/>
            <a:ext cx="412681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DDEAFD-FB18-92CE-0AB2-2DCFAD21F3AF}"/>
              </a:ext>
            </a:extLst>
          </p:cNvPr>
          <p:cNvSpPr/>
          <p:nvPr/>
        </p:nvSpPr>
        <p:spPr bwMode="auto">
          <a:xfrm>
            <a:off x="8345644" y="4112186"/>
            <a:ext cx="1812211" cy="57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F96004-553B-3B95-1ABC-11E51CBEA9C5}"/>
              </a:ext>
            </a:extLst>
          </p:cNvPr>
          <p:cNvSpPr/>
          <p:nvPr/>
        </p:nvSpPr>
        <p:spPr bwMode="auto">
          <a:xfrm>
            <a:off x="1321080" y="5484897"/>
            <a:ext cx="358853" cy="38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8F3200-D226-DFC3-BDC0-96F97A65C766}"/>
              </a:ext>
            </a:extLst>
          </p:cNvPr>
          <p:cNvSpPr/>
          <p:nvPr/>
        </p:nvSpPr>
        <p:spPr bwMode="auto">
          <a:xfrm>
            <a:off x="9251749" y="5297875"/>
            <a:ext cx="870220" cy="57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27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2B354-203E-65EE-A7EB-E0BF345A8D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D522F-FC67-5DE0-7812-57B9E0DD2113}"/>
              </a:ext>
            </a:extLst>
          </p:cNvPr>
          <p:cNvSpPr/>
          <p:nvPr/>
        </p:nvSpPr>
        <p:spPr bwMode="auto">
          <a:xfrm>
            <a:off x="1321068" y="1294420"/>
            <a:ext cx="322312" cy="36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645407-8F21-6560-21B9-96745E6DFE73}"/>
              </a:ext>
            </a:extLst>
          </p:cNvPr>
          <p:cNvSpPr/>
          <p:nvPr/>
        </p:nvSpPr>
        <p:spPr bwMode="auto">
          <a:xfrm>
            <a:off x="1303646" y="4143921"/>
            <a:ext cx="348445" cy="37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29783"/>
          <a:stretch/>
        </p:blipFill>
        <p:spPr>
          <a:xfrm>
            <a:off x="5303912" y="2736721"/>
            <a:ext cx="5040560" cy="93306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54861"/>
          <a:stretch/>
        </p:blipFill>
        <p:spPr>
          <a:xfrm>
            <a:off x="7104112" y="5589240"/>
            <a:ext cx="3240360" cy="93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7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14D29-FBED-79B1-234C-73BE1540E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C86F14-C393-B45B-B112-6A09BC924685}"/>
              </a:ext>
            </a:extLst>
          </p:cNvPr>
          <p:cNvSpPr/>
          <p:nvPr/>
        </p:nvSpPr>
        <p:spPr bwMode="auto">
          <a:xfrm>
            <a:off x="1358095" y="1143715"/>
            <a:ext cx="380952" cy="41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66E9B8-81C9-77F1-9461-BE728E7BCFCA}"/>
              </a:ext>
            </a:extLst>
          </p:cNvPr>
          <p:cNvSpPr/>
          <p:nvPr/>
        </p:nvSpPr>
        <p:spPr bwMode="auto">
          <a:xfrm>
            <a:off x="1377142" y="2049988"/>
            <a:ext cx="323809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3D4A62-612F-F91F-4CE9-E212679A8FF5}"/>
              </a:ext>
            </a:extLst>
          </p:cNvPr>
          <p:cNvSpPr/>
          <p:nvPr/>
        </p:nvSpPr>
        <p:spPr bwMode="auto">
          <a:xfrm>
            <a:off x="1320000" y="2946723"/>
            <a:ext cx="447619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689C9D-CC47-52D0-AB3F-B51F43DA539C}"/>
              </a:ext>
            </a:extLst>
          </p:cNvPr>
          <p:cNvSpPr/>
          <p:nvPr/>
        </p:nvSpPr>
        <p:spPr bwMode="auto">
          <a:xfrm>
            <a:off x="1358095" y="3843457"/>
            <a:ext cx="390476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B37646-96CA-F7D5-8155-25436BC8FA28}"/>
              </a:ext>
            </a:extLst>
          </p:cNvPr>
          <p:cNvSpPr/>
          <p:nvPr/>
        </p:nvSpPr>
        <p:spPr bwMode="auto">
          <a:xfrm>
            <a:off x="1377142" y="4740191"/>
            <a:ext cx="352380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1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D6B08-4E51-690F-AC22-E246DCB730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963E0-4992-7927-A753-B9FE4E1D6B74}"/>
              </a:ext>
            </a:extLst>
          </p:cNvPr>
          <p:cNvSpPr/>
          <p:nvPr/>
        </p:nvSpPr>
        <p:spPr bwMode="auto">
          <a:xfrm>
            <a:off x="1424761" y="2277164"/>
            <a:ext cx="380952" cy="40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E0A71A-865D-184D-D2F5-247D14E90389}"/>
              </a:ext>
            </a:extLst>
          </p:cNvPr>
          <p:cNvSpPr/>
          <p:nvPr/>
        </p:nvSpPr>
        <p:spPr bwMode="auto">
          <a:xfrm>
            <a:off x="1443809" y="4982760"/>
            <a:ext cx="352380" cy="400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3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BB57D-774D-6F33-1B61-15287F504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FD144F-BFC5-815B-2462-05C2BF3F60F1}"/>
              </a:ext>
            </a:extLst>
          </p:cNvPr>
          <p:cNvSpPr/>
          <p:nvPr/>
        </p:nvSpPr>
        <p:spPr bwMode="auto">
          <a:xfrm>
            <a:off x="1206256" y="1072375"/>
            <a:ext cx="362763" cy="32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46938E-175F-A3CF-C2C8-967B42F60710}"/>
              </a:ext>
            </a:extLst>
          </p:cNvPr>
          <p:cNvSpPr/>
          <p:nvPr/>
        </p:nvSpPr>
        <p:spPr bwMode="auto">
          <a:xfrm>
            <a:off x="1237130" y="3257469"/>
            <a:ext cx="308734" cy="33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22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0B235-4F40-9F5D-7EF5-0CCBFD7C9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B5DF8E-C2CC-2F35-2876-89ECA1DA4318}"/>
              </a:ext>
            </a:extLst>
          </p:cNvPr>
          <p:cNvSpPr/>
          <p:nvPr/>
        </p:nvSpPr>
        <p:spPr bwMode="auto">
          <a:xfrm>
            <a:off x="1258584" y="1143940"/>
            <a:ext cx="288806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8FB485-FE12-E6DA-3D0B-75C7DFE3D94D}"/>
              </a:ext>
            </a:extLst>
          </p:cNvPr>
          <p:cNvSpPr/>
          <p:nvPr/>
        </p:nvSpPr>
        <p:spPr bwMode="auto">
          <a:xfrm>
            <a:off x="1258584" y="3355717"/>
            <a:ext cx="288806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0E3D3B-356C-3872-233C-1ED08AD18BBF}"/>
              </a:ext>
            </a:extLst>
          </p:cNvPr>
          <p:cNvSpPr/>
          <p:nvPr/>
        </p:nvSpPr>
        <p:spPr bwMode="auto">
          <a:xfrm>
            <a:off x="1242973" y="4825025"/>
            <a:ext cx="312223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19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91A6A-1475-A12E-27D2-C18F4B9C0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1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BEED9-D37A-D066-B7D0-C5A782AE9841}"/>
              </a:ext>
            </a:extLst>
          </p:cNvPr>
          <p:cNvSpPr/>
          <p:nvPr/>
        </p:nvSpPr>
        <p:spPr bwMode="auto">
          <a:xfrm>
            <a:off x="1266733" y="1293447"/>
            <a:ext cx="407880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6F50B7-B762-7A7D-55A6-18F61D40AA56}"/>
              </a:ext>
            </a:extLst>
          </p:cNvPr>
          <p:cNvSpPr/>
          <p:nvPr/>
        </p:nvSpPr>
        <p:spPr bwMode="auto">
          <a:xfrm>
            <a:off x="1327481" y="3760778"/>
            <a:ext cx="321097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65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C5CA6-D90D-02E9-C0C2-310F3A2967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E40B5-3968-102E-1531-E30AE43B1B47}"/>
              </a:ext>
            </a:extLst>
          </p:cNvPr>
          <p:cNvSpPr/>
          <p:nvPr/>
        </p:nvSpPr>
        <p:spPr bwMode="auto">
          <a:xfrm>
            <a:off x="1377142" y="1334117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63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F30ED-A203-1148-BDC8-CA4953A7C0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FB6A90-5B04-EE41-D174-CD7D442CDC58}"/>
              </a:ext>
            </a:extLst>
          </p:cNvPr>
          <p:cNvSpPr/>
          <p:nvPr/>
        </p:nvSpPr>
        <p:spPr bwMode="auto">
          <a:xfrm>
            <a:off x="7430566" y="4840235"/>
            <a:ext cx="516919" cy="31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39775" r="3919"/>
          <a:stretch/>
        </p:blipFill>
        <p:spPr>
          <a:xfrm>
            <a:off x="6023992" y="2132856"/>
            <a:ext cx="2664296" cy="10565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1296" r="5441"/>
          <a:stretch/>
        </p:blipFill>
        <p:spPr>
          <a:xfrm>
            <a:off x="1415480" y="3356992"/>
            <a:ext cx="2520280" cy="10565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54992" r="5441"/>
          <a:stretch/>
        </p:blipFill>
        <p:spPr>
          <a:xfrm>
            <a:off x="1415480" y="5706544"/>
            <a:ext cx="1872208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32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42</cp:revision>
  <dcterms:created xsi:type="dcterms:W3CDTF">2015-09-16T06:52:26Z</dcterms:created>
  <dcterms:modified xsi:type="dcterms:W3CDTF">2023-08-14T09:02:50Z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