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74" r:id="rId12"/>
    <p:sldId id="375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947" b="22757"/>
          <a:stretch/>
        </p:blipFill>
        <p:spPr>
          <a:xfrm>
            <a:off x="2090737" y="3068961"/>
            <a:ext cx="8010525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74F49-A39D-63D0-58D5-9476453B7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26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9C1DECB-9744-1C2E-1E09-19FCDA88C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8593" t="16627"/>
          <a:stretch/>
        </p:blipFill>
        <p:spPr>
          <a:xfrm>
            <a:off x="6384032" y="3488090"/>
            <a:ext cx="4176464" cy="10930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767408" y="4563526"/>
            <a:ext cx="10086404" cy="10930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767408" y="5648330"/>
            <a:ext cx="10086404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2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6C63887-93FB-8911-96CB-519FD97A9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720969" y="1000428"/>
            <a:ext cx="10631615" cy="11521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767408" y="2180977"/>
            <a:ext cx="10631615" cy="11521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767408" y="3356999"/>
            <a:ext cx="10631615" cy="115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C34FB-1A9F-4C45-2190-3A734C9B8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DD06F-B7E2-7E1E-FD83-8E8BB2AE69DD}"/>
              </a:ext>
            </a:extLst>
          </p:cNvPr>
          <p:cNvSpPr/>
          <p:nvPr/>
        </p:nvSpPr>
        <p:spPr bwMode="auto">
          <a:xfrm>
            <a:off x="1424761" y="2335897"/>
            <a:ext cx="371428" cy="41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FB6AA-84FE-6844-D80F-5DE706425999}"/>
              </a:ext>
            </a:extLst>
          </p:cNvPr>
          <p:cNvSpPr/>
          <p:nvPr/>
        </p:nvSpPr>
        <p:spPr bwMode="auto">
          <a:xfrm>
            <a:off x="1386666" y="4081303"/>
            <a:ext cx="438095" cy="40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84534-ECD2-828B-DB50-836C8D499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CD3CE-7A7B-3B8F-80AC-C33012D36052}"/>
              </a:ext>
            </a:extLst>
          </p:cNvPr>
          <p:cNvSpPr/>
          <p:nvPr/>
        </p:nvSpPr>
        <p:spPr bwMode="auto">
          <a:xfrm>
            <a:off x="1286666" y="1215000"/>
            <a:ext cx="422751" cy="3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39A58-6D3B-46D2-88FD-E42FD632F693}"/>
              </a:ext>
            </a:extLst>
          </p:cNvPr>
          <p:cNvSpPr/>
          <p:nvPr/>
        </p:nvSpPr>
        <p:spPr bwMode="auto">
          <a:xfrm>
            <a:off x="1340634" y="3681000"/>
            <a:ext cx="332804" cy="3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F47449-B66D-0AA7-2231-4C7B0A7FF734}"/>
              </a:ext>
            </a:extLst>
          </p:cNvPr>
          <p:cNvSpPr/>
          <p:nvPr/>
        </p:nvSpPr>
        <p:spPr bwMode="auto">
          <a:xfrm>
            <a:off x="1322645" y="5319000"/>
            <a:ext cx="359788" cy="3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5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245A3-7D04-B01C-1CB6-65B1BD2C4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45146-2D36-65E1-40F2-D7B2385E478C}"/>
              </a:ext>
            </a:extLst>
          </p:cNvPr>
          <p:cNvSpPr/>
          <p:nvPr/>
        </p:nvSpPr>
        <p:spPr bwMode="auto">
          <a:xfrm>
            <a:off x="1373692" y="2968564"/>
            <a:ext cx="362180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EE587-6BBE-D41B-4FE3-F59B08ED2800}"/>
              </a:ext>
            </a:extLst>
          </p:cNvPr>
          <p:cNvSpPr/>
          <p:nvPr/>
        </p:nvSpPr>
        <p:spPr bwMode="auto">
          <a:xfrm>
            <a:off x="1391359" y="3772490"/>
            <a:ext cx="291511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18EFC2-4504-C00D-D1B4-2E9F0FFB21DA}"/>
              </a:ext>
            </a:extLst>
          </p:cNvPr>
          <p:cNvSpPr/>
          <p:nvPr/>
        </p:nvSpPr>
        <p:spPr bwMode="auto">
          <a:xfrm>
            <a:off x="1338357" y="4576417"/>
            <a:ext cx="406349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D76A0C-2F3F-0442-A26E-654ECF5B8090}"/>
              </a:ext>
            </a:extLst>
          </p:cNvPr>
          <p:cNvSpPr/>
          <p:nvPr/>
        </p:nvSpPr>
        <p:spPr bwMode="auto">
          <a:xfrm>
            <a:off x="1391359" y="5380343"/>
            <a:ext cx="326846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E0F092-62DE-43E4-6AA1-67BB301323A8}"/>
              </a:ext>
            </a:extLst>
          </p:cNvPr>
          <p:cNvSpPr/>
          <p:nvPr/>
        </p:nvSpPr>
        <p:spPr bwMode="auto">
          <a:xfrm>
            <a:off x="1373692" y="6184269"/>
            <a:ext cx="353347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2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2FE1B-D31A-F569-CBAA-7B57EFC36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36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2F672-D844-21CC-67C5-A0CEC1096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4C9B4C-A460-04B3-8745-DBE30D94AF89}"/>
              </a:ext>
            </a:extLst>
          </p:cNvPr>
          <p:cNvSpPr/>
          <p:nvPr/>
        </p:nvSpPr>
        <p:spPr bwMode="auto">
          <a:xfrm>
            <a:off x="3383472" y="4144277"/>
            <a:ext cx="1224912" cy="45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529B6B-7039-97AD-F310-23D5FD18AE94}"/>
              </a:ext>
            </a:extLst>
          </p:cNvPr>
          <p:cNvSpPr/>
          <p:nvPr/>
        </p:nvSpPr>
        <p:spPr bwMode="auto">
          <a:xfrm>
            <a:off x="4060022" y="6004871"/>
            <a:ext cx="918684" cy="45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58158"/>
          <a:stretch/>
        </p:blipFill>
        <p:spPr>
          <a:xfrm>
            <a:off x="2855640" y="2348880"/>
            <a:ext cx="1728192" cy="9942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38980"/>
          <a:stretch/>
        </p:blipFill>
        <p:spPr>
          <a:xfrm>
            <a:off x="4295800" y="4869160"/>
            <a:ext cx="2520280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1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59D6F-0128-871C-3867-DF8C83BD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42467"/>
          <a:stretch/>
        </p:blipFill>
        <p:spPr>
          <a:xfrm>
            <a:off x="4799856" y="1066629"/>
            <a:ext cx="2376264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7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38E66-05DD-952A-BC63-07090EE2C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587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DA1AE-BCB5-84B2-EEBA-2B03F314D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681B9-9B5D-F9B4-6F74-0A6E0481952F}"/>
              </a:ext>
            </a:extLst>
          </p:cNvPr>
          <p:cNvSpPr/>
          <p:nvPr/>
        </p:nvSpPr>
        <p:spPr bwMode="auto">
          <a:xfrm>
            <a:off x="1405714" y="1324969"/>
            <a:ext cx="304761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4E15F7-F62A-59BA-3761-0BC2163A34FE}"/>
              </a:ext>
            </a:extLst>
          </p:cNvPr>
          <p:cNvSpPr/>
          <p:nvPr/>
        </p:nvSpPr>
        <p:spPr bwMode="auto">
          <a:xfrm>
            <a:off x="1405714" y="3042120"/>
            <a:ext cx="304761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E0B5FE-7F93-6608-418F-3600A8ACAD3A}"/>
              </a:ext>
            </a:extLst>
          </p:cNvPr>
          <p:cNvSpPr/>
          <p:nvPr/>
        </p:nvSpPr>
        <p:spPr bwMode="auto">
          <a:xfrm>
            <a:off x="1348571" y="3900695"/>
            <a:ext cx="380952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7B17A-1577-5046-79FE-5B88B44ACD0B}"/>
              </a:ext>
            </a:extLst>
          </p:cNvPr>
          <p:cNvSpPr/>
          <p:nvPr/>
        </p:nvSpPr>
        <p:spPr bwMode="auto">
          <a:xfrm>
            <a:off x="1348571" y="4759270"/>
            <a:ext cx="380952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2023-08-13T10:22:10Z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