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98" r:id="rId4"/>
    <p:sldId id="397" r:id="rId5"/>
    <p:sldId id="396" r:id="rId6"/>
    <p:sldId id="395" r:id="rId7"/>
    <p:sldId id="394" r:id="rId8"/>
    <p:sldId id="393" r:id="rId9"/>
    <p:sldId id="392" r:id="rId10"/>
    <p:sldId id="391" r:id="rId11"/>
    <p:sldId id="390" r:id="rId12"/>
    <p:sldId id="389" r:id="rId13"/>
    <p:sldId id="388" r:id="rId14"/>
    <p:sldId id="387" r:id="rId15"/>
    <p:sldId id="386" r:id="rId16"/>
    <p:sldId id="385" r:id="rId17"/>
    <p:sldId id="384" r:id="rId18"/>
    <p:sldId id="382" r:id="rId19"/>
    <p:sldId id="381" r:id="rId20"/>
    <p:sldId id="380" r:id="rId21"/>
    <p:sldId id="379" r:id="rId22"/>
    <p:sldId id="378" r:id="rId23"/>
    <p:sldId id="377" r:id="rId24"/>
    <p:sldId id="376" r:id="rId25"/>
    <p:sldId id="375" r:id="rId26"/>
    <p:sldId id="374" r:id="rId27"/>
    <p:sldId id="373" r:id="rId28"/>
    <p:sldId id="372" r:id="rId29"/>
    <p:sldId id="371" r:id="rId30"/>
    <p:sldId id="369" r:id="rId31"/>
    <p:sldId id="368" r:id="rId32"/>
    <p:sldId id="399" r:id="rId33"/>
    <p:sldId id="400" r:id="rId34"/>
    <p:sldId id="401" r:id="rId35"/>
    <p:sldId id="364" r:id="rId36"/>
  </p:sldIdLst>
  <p:sldSz cx="12192000" cy="6858000"/>
  <p:notesSz cx="6858000" cy="9144000"/>
  <p:embeddedFontLst>
    <p:embeddedFont>
      <p:font typeface="等线" panose="02010600030101010101" pitchFamily="2" charset="-122"/>
      <p:regular r:id="rId37"/>
      <p:bold r:id="rId38"/>
    </p:embeddedFont>
    <p:embeddedFont>
      <p:font typeface="Calibri Light" panose="020F0302020204030204" pitchFamily="34" charset="0"/>
      <p:regular r:id="rId39"/>
      <p:italic r:id="rId40"/>
    </p:embeddedFont>
    <p:embeddedFont>
      <p:font typeface="Calibri" panose="020F0502020204030204" pitchFamily="34" charset="0"/>
      <p:regular r:id="rId41"/>
      <p:bold r:id="rId42"/>
      <p:italic r:id="rId43"/>
      <p:boldItalic r:id="rId44"/>
    </p:embeddedFont>
    <p:embeddedFont>
      <p:font typeface="等线 Light" panose="02010600030101010101" pitchFamily="2" charset="-122"/>
      <p:regular r:id="rId45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4" d="100"/>
          <a:sy n="94" d="100"/>
        </p:scale>
        <p:origin x="102" y="3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7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5947" b="15947"/>
          <a:stretch/>
        </p:blipFill>
        <p:spPr>
          <a:xfrm>
            <a:off x="2085975" y="3068961"/>
            <a:ext cx="8020050" cy="7200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5DD654-33FC-EAC3-3F21-4D4F83D814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C0373B-4D19-164B-AD6A-75965C631B0B}"/>
              </a:ext>
            </a:extLst>
          </p:cNvPr>
          <p:cNvSpPr/>
          <p:nvPr/>
        </p:nvSpPr>
        <p:spPr bwMode="auto">
          <a:xfrm>
            <a:off x="1358095" y="1286470"/>
            <a:ext cx="380952" cy="419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170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E7EFB2-3245-82B6-B610-2165D9964E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E6CCF0-BE10-8021-1159-E617FD795F42}"/>
              </a:ext>
            </a:extLst>
          </p:cNvPr>
          <p:cNvSpPr/>
          <p:nvPr/>
        </p:nvSpPr>
        <p:spPr bwMode="auto">
          <a:xfrm>
            <a:off x="1377142" y="1267885"/>
            <a:ext cx="352380" cy="400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38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0617BD-8DA9-04CB-C744-AE3B4B7481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3CB524-ED67-C9A5-4CB4-D59F92572319}"/>
              </a:ext>
            </a:extLst>
          </p:cNvPr>
          <p:cNvSpPr/>
          <p:nvPr/>
        </p:nvSpPr>
        <p:spPr bwMode="auto">
          <a:xfrm>
            <a:off x="1358095" y="1315058"/>
            <a:ext cx="380952" cy="40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671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5E8A5B-9192-D3B3-6EDA-63752D44FC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4784"/>
            <a:ext cx="9715500" cy="5272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D23FBE-3852-C5BF-4A1A-566C34AF2640}"/>
              </a:ext>
            </a:extLst>
          </p:cNvPr>
          <p:cNvSpPr/>
          <p:nvPr/>
        </p:nvSpPr>
        <p:spPr bwMode="auto">
          <a:xfrm>
            <a:off x="1370615" y="2760876"/>
            <a:ext cx="365053" cy="425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179DF0-B912-EBA4-6475-26BAA9D8504C}"/>
              </a:ext>
            </a:extLst>
          </p:cNvPr>
          <p:cNvSpPr/>
          <p:nvPr/>
        </p:nvSpPr>
        <p:spPr bwMode="auto">
          <a:xfrm>
            <a:off x="1337853" y="3590444"/>
            <a:ext cx="430575" cy="393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14330A-9B93-630F-F741-9AB4AADD52B6}"/>
              </a:ext>
            </a:extLst>
          </p:cNvPr>
          <p:cNvSpPr/>
          <p:nvPr/>
        </p:nvSpPr>
        <p:spPr bwMode="auto">
          <a:xfrm>
            <a:off x="1312389" y="4406048"/>
            <a:ext cx="365053" cy="412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E25764-FE8C-3913-F554-070532F51E8C}"/>
              </a:ext>
            </a:extLst>
          </p:cNvPr>
          <p:cNvSpPr/>
          <p:nvPr/>
        </p:nvSpPr>
        <p:spPr bwMode="auto">
          <a:xfrm>
            <a:off x="1331110" y="5240384"/>
            <a:ext cx="346332" cy="393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B5A317-4003-FC36-5A80-ACE768246FFF}"/>
              </a:ext>
            </a:extLst>
          </p:cNvPr>
          <p:cNvSpPr/>
          <p:nvPr/>
        </p:nvSpPr>
        <p:spPr bwMode="auto">
          <a:xfrm>
            <a:off x="1359215" y="6108093"/>
            <a:ext cx="365053" cy="412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836712"/>
            <a:ext cx="1973580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116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84980F-0248-9849-99A5-BC85AA7DA5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16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18F1B3-D0CA-6FD7-C743-52286589D49C}"/>
              </a:ext>
            </a:extLst>
          </p:cNvPr>
          <p:cNvSpPr/>
          <p:nvPr/>
        </p:nvSpPr>
        <p:spPr bwMode="auto">
          <a:xfrm>
            <a:off x="1437217" y="2265639"/>
            <a:ext cx="349171" cy="396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2FF2A1-089E-6B8D-638C-89EABACE1EC1}"/>
              </a:ext>
            </a:extLst>
          </p:cNvPr>
          <p:cNvSpPr/>
          <p:nvPr/>
        </p:nvSpPr>
        <p:spPr bwMode="auto">
          <a:xfrm>
            <a:off x="1380595" y="4106950"/>
            <a:ext cx="434105" cy="396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96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E6890C-3B92-5C77-CDAC-0A9CBDE2EE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0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E40876-99ED-AAAB-8C31-25BE54EDCB9F}"/>
              </a:ext>
            </a:extLst>
          </p:cNvPr>
          <p:cNvSpPr/>
          <p:nvPr/>
        </p:nvSpPr>
        <p:spPr bwMode="auto">
          <a:xfrm>
            <a:off x="1234257" y="1079520"/>
            <a:ext cx="307019" cy="337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68BA03-8C1D-EC8B-CF8B-766053169100}"/>
              </a:ext>
            </a:extLst>
          </p:cNvPr>
          <p:cNvSpPr/>
          <p:nvPr/>
        </p:nvSpPr>
        <p:spPr bwMode="auto">
          <a:xfrm>
            <a:off x="1241932" y="3337440"/>
            <a:ext cx="307019" cy="33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28F337-D556-3FF4-4408-39F1C8E77754}"/>
              </a:ext>
            </a:extLst>
          </p:cNvPr>
          <p:cNvSpPr/>
          <p:nvPr/>
        </p:nvSpPr>
        <p:spPr bwMode="auto">
          <a:xfrm>
            <a:off x="1203555" y="4842720"/>
            <a:ext cx="360747" cy="322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732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0A1F5C-60DB-F942-B5B2-FB3BC76B6C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934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C9867A-2ADB-3019-E3B0-9E29127FF1E4}"/>
              </a:ext>
            </a:extLst>
          </p:cNvPr>
          <p:cNvSpPr/>
          <p:nvPr/>
        </p:nvSpPr>
        <p:spPr bwMode="auto">
          <a:xfrm>
            <a:off x="1770288" y="3785023"/>
            <a:ext cx="239663" cy="296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202811-8A21-C0B8-EC4E-C790E32D6408}"/>
              </a:ext>
            </a:extLst>
          </p:cNvPr>
          <p:cNvSpPr/>
          <p:nvPr/>
        </p:nvSpPr>
        <p:spPr bwMode="auto">
          <a:xfrm>
            <a:off x="4448875" y="3785023"/>
            <a:ext cx="281956" cy="296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F419DE-BC24-436D-803C-10C060596267}"/>
              </a:ext>
            </a:extLst>
          </p:cNvPr>
          <p:cNvSpPr/>
          <p:nvPr/>
        </p:nvSpPr>
        <p:spPr bwMode="auto">
          <a:xfrm>
            <a:off x="7099267" y="3785023"/>
            <a:ext cx="324250" cy="296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4B79F5-7626-AE40-65E5-FF1299705768}"/>
              </a:ext>
            </a:extLst>
          </p:cNvPr>
          <p:cNvSpPr/>
          <p:nvPr/>
        </p:nvSpPr>
        <p:spPr bwMode="auto">
          <a:xfrm>
            <a:off x="1770288" y="6153884"/>
            <a:ext cx="260809" cy="296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0D4076-9B4E-B4C5-B4A3-4C9FAB580BCE}"/>
              </a:ext>
            </a:extLst>
          </p:cNvPr>
          <p:cNvSpPr/>
          <p:nvPr/>
        </p:nvSpPr>
        <p:spPr bwMode="auto">
          <a:xfrm>
            <a:off x="4441827" y="6153884"/>
            <a:ext cx="274907" cy="303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282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20550A-A69E-E3D7-9B91-F77D0E7A48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728" y="836712"/>
            <a:ext cx="10363200" cy="4381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3DE4C84-B6B1-6D81-CE3B-4817B0E10A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75"/>
          <a:stretch/>
        </p:blipFill>
        <p:spPr>
          <a:xfrm>
            <a:off x="717728" y="5218212"/>
            <a:ext cx="10363200" cy="1595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1825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DE7329-2611-4956-0AFD-83A3AE27DC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2916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C3DE78-A658-B870-7AEA-7E154EBBFD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16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932FF9-0A4C-0B15-4587-B32ABDB57C11}"/>
              </a:ext>
            </a:extLst>
          </p:cNvPr>
          <p:cNvSpPr/>
          <p:nvPr/>
        </p:nvSpPr>
        <p:spPr bwMode="auto">
          <a:xfrm>
            <a:off x="1409861" y="2325646"/>
            <a:ext cx="372898" cy="401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3851D9-8DE8-E635-75F3-F3B40EF993BB}"/>
              </a:ext>
            </a:extLst>
          </p:cNvPr>
          <p:cNvSpPr/>
          <p:nvPr/>
        </p:nvSpPr>
        <p:spPr bwMode="auto">
          <a:xfrm>
            <a:off x="1409861" y="3240525"/>
            <a:ext cx="382220" cy="392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B15BEB-4206-40BD-1A55-A289FE69BB60}"/>
              </a:ext>
            </a:extLst>
          </p:cNvPr>
          <p:cNvSpPr/>
          <p:nvPr/>
        </p:nvSpPr>
        <p:spPr bwMode="auto">
          <a:xfrm>
            <a:off x="1372571" y="4155403"/>
            <a:ext cx="428832" cy="392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C67DD5-98BA-BF37-2A1C-DE785F945800}"/>
              </a:ext>
            </a:extLst>
          </p:cNvPr>
          <p:cNvSpPr/>
          <p:nvPr/>
        </p:nvSpPr>
        <p:spPr bwMode="auto">
          <a:xfrm>
            <a:off x="1428506" y="5070282"/>
            <a:ext cx="307640" cy="392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C8526F-E079-9E39-8372-0CC46F0197A8}"/>
              </a:ext>
            </a:extLst>
          </p:cNvPr>
          <p:cNvSpPr/>
          <p:nvPr/>
        </p:nvSpPr>
        <p:spPr bwMode="auto">
          <a:xfrm>
            <a:off x="1428506" y="5985160"/>
            <a:ext cx="344930" cy="392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78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4AAA4C-91DB-7046-88BB-5C48DE63E3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4180"/>
            <a:ext cx="9715500" cy="4679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6D2C61-65C3-2051-6AEC-C3C83AB17E82}"/>
              </a:ext>
            </a:extLst>
          </p:cNvPr>
          <p:cNvSpPr/>
          <p:nvPr/>
        </p:nvSpPr>
        <p:spPr bwMode="auto">
          <a:xfrm>
            <a:off x="1360314" y="3920453"/>
            <a:ext cx="352380" cy="400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891028-D4A6-68BE-0234-D2521FAC13BB}"/>
              </a:ext>
            </a:extLst>
          </p:cNvPr>
          <p:cNvSpPr/>
          <p:nvPr/>
        </p:nvSpPr>
        <p:spPr bwMode="auto">
          <a:xfrm>
            <a:off x="1274599" y="4861539"/>
            <a:ext cx="438095" cy="400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FC23E2-1815-E249-AEBD-45F046F02C52}"/>
              </a:ext>
            </a:extLst>
          </p:cNvPr>
          <p:cNvSpPr/>
          <p:nvPr/>
        </p:nvSpPr>
        <p:spPr bwMode="auto">
          <a:xfrm>
            <a:off x="1274599" y="5733257"/>
            <a:ext cx="438095" cy="469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1069236"/>
            <a:ext cx="2057400" cy="670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834FC2-463F-884D-7FFF-8FC75C1897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65416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3A11FD-B5E0-49E1-7D51-589A0B9860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2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058B2C-1449-516B-9298-6738C507155E}"/>
              </a:ext>
            </a:extLst>
          </p:cNvPr>
          <p:cNvSpPr/>
          <p:nvPr/>
        </p:nvSpPr>
        <p:spPr bwMode="auto">
          <a:xfrm>
            <a:off x="8671515" y="4170972"/>
            <a:ext cx="341702" cy="388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74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4160E7-BB7E-C6AD-45C5-D3941586BD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5659BC-6419-7BC7-E36F-CA9C2F429BE7}"/>
              </a:ext>
            </a:extLst>
          </p:cNvPr>
          <p:cNvSpPr/>
          <p:nvPr/>
        </p:nvSpPr>
        <p:spPr bwMode="auto">
          <a:xfrm>
            <a:off x="3085968" y="1110170"/>
            <a:ext cx="405841" cy="362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949A72-254C-160F-3474-63C98E427467}"/>
              </a:ext>
            </a:extLst>
          </p:cNvPr>
          <p:cNvSpPr/>
          <p:nvPr/>
        </p:nvSpPr>
        <p:spPr bwMode="auto">
          <a:xfrm>
            <a:off x="6021841" y="2802764"/>
            <a:ext cx="284952" cy="362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0779C6-C2B8-160F-11FF-196C0B16ED7A}"/>
              </a:ext>
            </a:extLst>
          </p:cNvPr>
          <p:cNvSpPr/>
          <p:nvPr/>
        </p:nvSpPr>
        <p:spPr bwMode="auto">
          <a:xfrm>
            <a:off x="8862730" y="6170680"/>
            <a:ext cx="336761" cy="379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260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F216C6-A409-C74F-BBB9-5539F4F0D8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2AC014-7662-BC38-A104-6AF9C2F2ADC9}"/>
              </a:ext>
            </a:extLst>
          </p:cNvPr>
          <p:cNvSpPr/>
          <p:nvPr/>
        </p:nvSpPr>
        <p:spPr bwMode="auto">
          <a:xfrm>
            <a:off x="8158095" y="5735315"/>
            <a:ext cx="390476" cy="400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606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2F026F-3A18-DBE5-FE0B-092261A884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2426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AC7C21-2282-26B2-94BB-CD5CB206E9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F9023B-CF48-E277-1308-BC85BE743B04}"/>
              </a:ext>
            </a:extLst>
          </p:cNvPr>
          <p:cNvSpPr/>
          <p:nvPr/>
        </p:nvSpPr>
        <p:spPr bwMode="auto">
          <a:xfrm>
            <a:off x="7939047" y="3242017"/>
            <a:ext cx="1380952" cy="610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CA6CA9-407A-410B-54E1-65A6AF2350E6}"/>
              </a:ext>
            </a:extLst>
          </p:cNvPr>
          <p:cNvSpPr/>
          <p:nvPr/>
        </p:nvSpPr>
        <p:spPr bwMode="auto">
          <a:xfrm>
            <a:off x="4177142" y="3537692"/>
            <a:ext cx="666666" cy="314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83F52F-9DBC-CF24-87DB-2DECD5DF9ACC}"/>
              </a:ext>
            </a:extLst>
          </p:cNvPr>
          <p:cNvSpPr/>
          <p:nvPr/>
        </p:nvSpPr>
        <p:spPr bwMode="auto">
          <a:xfrm>
            <a:off x="6205714" y="3537692"/>
            <a:ext cx="333333" cy="314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E02ADB-DCFD-A31B-EB12-7FD45216D2AB}"/>
              </a:ext>
            </a:extLst>
          </p:cNvPr>
          <p:cNvSpPr/>
          <p:nvPr/>
        </p:nvSpPr>
        <p:spPr bwMode="auto">
          <a:xfrm>
            <a:off x="1843809" y="5445270"/>
            <a:ext cx="1587895" cy="610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r="42172"/>
          <a:stretch/>
        </p:blipFill>
        <p:spPr>
          <a:xfrm>
            <a:off x="4655841" y="5361620"/>
            <a:ext cx="2736304" cy="1056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181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A44D0B-E6E8-56FB-D7CC-0E2A076A76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901F5C-D32F-C3CA-F207-D219A287B202}"/>
              </a:ext>
            </a:extLst>
          </p:cNvPr>
          <p:cNvSpPr/>
          <p:nvPr/>
        </p:nvSpPr>
        <p:spPr bwMode="auto">
          <a:xfrm>
            <a:off x="4424761" y="2269854"/>
            <a:ext cx="542857" cy="610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8B7A8C-C32B-1D8F-01FC-F1FA6F1E5835}"/>
              </a:ext>
            </a:extLst>
          </p:cNvPr>
          <p:cNvSpPr/>
          <p:nvPr/>
        </p:nvSpPr>
        <p:spPr bwMode="auto">
          <a:xfrm>
            <a:off x="7520000" y="2269855"/>
            <a:ext cx="1904761" cy="610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8809E9-E604-7BD8-C609-7DFE73E2B2A0}"/>
              </a:ext>
            </a:extLst>
          </p:cNvPr>
          <p:cNvSpPr/>
          <p:nvPr/>
        </p:nvSpPr>
        <p:spPr bwMode="auto">
          <a:xfrm>
            <a:off x="1843809" y="4474297"/>
            <a:ext cx="1485714" cy="610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FE872E-2CB5-3AD1-5E3C-2DBFD287B483}"/>
              </a:ext>
            </a:extLst>
          </p:cNvPr>
          <p:cNvSpPr/>
          <p:nvPr/>
        </p:nvSpPr>
        <p:spPr bwMode="auto">
          <a:xfrm>
            <a:off x="4700952" y="4474297"/>
            <a:ext cx="1533333" cy="610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27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100372-586B-CF15-BA2A-D26C6A3B3E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368E1F-20B3-09FC-E0E5-DBBDB75942B6}"/>
              </a:ext>
            </a:extLst>
          </p:cNvPr>
          <p:cNvSpPr/>
          <p:nvPr/>
        </p:nvSpPr>
        <p:spPr bwMode="auto">
          <a:xfrm>
            <a:off x="4729523" y="2222658"/>
            <a:ext cx="1019047" cy="611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C23BA4-157E-3A36-9B98-EF03B533EF5B}"/>
              </a:ext>
            </a:extLst>
          </p:cNvPr>
          <p:cNvSpPr/>
          <p:nvPr/>
        </p:nvSpPr>
        <p:spPr bwMode="auto">
          <a:xfrm>
            <a:off x="7453333" y="2518615"/>
            <a:ext cx="333333" cy="315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917FF3-024A-7A4D-91D6-0D0D579459D3}"/>
              </a:ext>
            </a:extLst>
          </p:cNvPr>
          <p:cNvSpPr/>
          <p:nvPr/>
        </p:nvSpPr>
        <p:spPr bwMode="auto">
          <a:xfrm>
            <a:off x="1843809" y="3482863"/>
            <a:ext cx="1580952" cy="611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2173" y="2184458"/>
            <a:ext cx="2486025" cy="994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67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E49BE1-2E2B-32E6-B2B1-296EB26BF6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37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1411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20A38A-5BF6-11E8-4220-518F309B1E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2F1E182-E861-4B28-25A8-FDA9F9E94AF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98470"/>
            <a:ext cx="10800000" cy="365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6974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4E277D-0B18-DE65-E5FA-14AD97D65F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FF90C0-5BF6-2BFC-6980-8376E240A13D}"/>
              </a:ext>
            </a:extLst>
          </p:cNvPr>
          <p:cNvSpPr/>
          <p:nvPr/>
        </p:nvSpPr>
        <p:spPr bwMode="auto">
          <a:xfrm>
            <a:off x="1358095" y="1219842"/>
            <a:ext cx="380952" cy="409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9309AA-93A2-005A-E006-1A56CF123834}"/>
              </a:ext>
            </a:extLst>
          </p:cNvPr>
          <p:cNvSpPr/>
          <p:nvPr/>
        </p:nvSpPr>
        <p:spPr bwMode="auto">
          <a:xfrm>
            <a:off x="1377142" y="3231182"/>
            <a:ext cx="352380" cy="400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749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6644FD-EE4D-213D-F6EA-B15F03D805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1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8441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FDEC3A-33E8-C75E-476B-97F5879751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23522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70CDEA4-7573-540F-8499-1843364F30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235"/>
          <a:stretch/>
        </p:blipFill>
        <p:spPr>
          <a:xfrm>
            <a:off x="1271464" y="2913148"/>
            <a:ext cx="10086404" cy="130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061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1FEF43D-230D-A99C-ACBE-A66FB40279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235"/>
          <a:stretch/>
        </p:blipFill>
        <p:spPr>
          <a:xfrm>
            <a:off x="1271464" y="1905036"/>
            <a:ext cx="10086404" cy="13079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235"/>
          <a:stretch/>
        </p:blipFill>
        <p:spPr>
          <a:xfrm>
            <a:off x="1271464" y="3201180"/>
            <a:ext cx="10086404" cy="13079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235"/>
          <a:stretch/>
        </p:blipFill>
        <p:spPr>
          <a:xfrm>
            <a:off x="1271464" y="4497324"/>
            <a:ext cx="10086404" cy="130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090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B2D0F6A-0FB9-B5A0-95C7-8D5F0AAD76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235"/>
          <a:stretch/>
        </p:blipFill>
        <p:spPr>
          <a:xfrm>
            <a:off x="1343472" y="2841140"/>
            <a:ext cx="10086404" cy="13079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235"/>
          <a:stretch/>
        </p:blipFill>
        <p:spPr>
          <a:xfrm>
            <a:off x="1343472" y="5085184"/>
            <a:ext cx="10086404" cy="130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590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9391E2-CC0E-43A7-2AF4-339B70676C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CC75B6-A0EA-4D51-B8D4-D8AE854AD8C3}"/>
              </a:ext>
            </a:extLst>
          </p:cNvPr>
          <p:cNvSpPr/>
          <p:nvPr/>
        </p:nvSpPr>
        <p:spPr bwMode="auto">
          <a:xfrm>
            <a:off x="1358095" y="2191764"/>
            <a:ext cx="380952" cy="40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799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ED3FDE-6B07-9CC8-5CE1-9E1CC3C098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1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F00750-DA47-61F2-E0D7-05DDE98AF106}"/>
              </a:ext>
            </a:extLst>
          </p:cNvPr>
          <p:cNvSpPr/>
          <p:nvPr/>
        </p:nvSpPr>
        <p:spPr bwMode="auto">
          <a:xfrm>
            <a:off x="2800230" y="6268371"/>
            <a:ext cx="259047" cy="220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5FBF7E-97C8-CC30-37F0-249C2695DDD3}"/>
              </a:ext>
            </a:extLst>
          </p:cNvPr>
          <p:cNvSpPr/>
          <p:nvPr/>
        </p:nvSpPr>
        <p:spPr bwMode="auto">
          <a:xfrm>
            <a:off x="7133391" y="6095492"/>
            <a:ext cx="486695" cy="432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81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189EB8-A97E-F1B2-3B80-72FB3F7835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91E362-6FAB-CAF5-1702-88142D86EA68}"/>
              </a:ext>
            </a:extLst>
          </p:cNvPr>
          <p:cNvSpPr/>
          <p:nvPr/>
        </p:nvSpPr>
        <p:spPr bwMode="auto">
          <a:xfrm>
            <a:off x="2253333" y="4299056"/>
            <a:ext cx="314285" cy="266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C59E9AD-50C9-9869-C7B3-D54675E9065E}"/>
              </a:ext>
            </a:extLst>
          </p:cNvPr>
          <p:cNvSpPr/>
          <p:nvPr/>
        </p:nvSpPr>
        <p:spPr bwMode="auto">
          <a:xfrm>
            <a:off x="7510476" y="4089328"/>
            <a:ext cx="590476" cy="524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281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A051C6-BFCB-8BB9-A5B8-FEC00FFB3E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88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F39BB5-18A5-1C48-135B-CB0C83CE8CC1}"/>
              </a:ext>
            </a:extLst>
          </p:cNvPr>
          <p:cNvSpPr/>
          <p:nvPr/>
        </p:nvSpPr>
        <p:spPr bwMode="auto">
          <a:xfrm>
            <a:off x="1282273" y="2048485"/>
            <a:ext cx="369494" cy="337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B2B311-A6FC-6D9B-CF18-46F997DDF33C}"/>
              </a:ext>
            </a:extLst>
          </p:cNvPr>
          <p:cNvSpPr/>
          <p:nvPr/>
        </p:nvSpPr>
        <p:spPr bwMode="auto">
          <a:xfrm>
            <a:off x="1314403" y="4587062"/>
            <a:ext cx="313266" cy="353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314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219A78-5DAB-2AA7-96ED-A1A9D1AE01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4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4A94A7-5198-9BFE-7158-061D96E50E8D}"/>
              </a:ext>
            </a:extLst>
          </p:cNvPr>
          <p:cNvSpPr/>
          <p:nvPr/>
        </p:nvSpPr>
        <p:spPr bwMode="auto">
          <a:xfrm>
            <a:off x="1355530" y="1193184"/>
            <a:ext cx="340791" cy="387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35D229-07D3-982E-2A67-4B4F1DFC2FC1}"/>
              </a:ext>
            </a:extLst>
          </p:cNvPr>
          <p:cNvSpPr/>
          <p:nvPr/>
        </p:nvSpPr>
        <p:spPr bwMode="auto">
          <a:xfrm>
            <a:off x="1300266" y="4114656"/>
            <a:ext cx="432897" cy="387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549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A744D6-45D8-203B-E73F-5302B03070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E21F78-5AF1-D2FA-57BB-6B2CCBCB2EB6}"/>
              </a:ext>
            </a:extLst>
          </p:cNvPr>
          <p:cNvSpPr/>
          <p:nvPr/>
        </p:nvSpPr>
        <p:spPr bwMode="auto">
          <a:xfrm>
            <a:off x="1377142" y="1277393"/>
            <a:ext cx="352380" cy="400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3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ED32D3-5A6D-11F6-B29D-384C5D75E5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1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6D0A59-4281-913E-7665-C9CF3A3E6C4C}"/>
              </a:ext>
            </a:extLst>
          </p:cNvPr>
          <p:cNvSpPr/>
          <p:nvPr/>
        </p:nvSpPr>
        <p:spPr bwMode="auto">
          <a:xfrm>
            <a:off x="1300894" y="2009271"/>
            <a:ext cx="313997" cy="345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3FBCC1-44B6-01F3-3CE6-D99002916625}"/>
              </a:ext>
            </a:extLst>
          </p:cNvPr>
          <p:cNvSpPr/>
          <p:nvPr/>
        </p:nvSpPr>
        <p:spPr bwMode="auto">
          <a:xfrm>
            <a:off x="1316594" y="3683050"/>
            <a:ext cx="290447" cy="33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046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等线</vt:lpstr>
      <vt:lpstr>Arial</vt:lpstr>
      <vt:lpstr>宋体</vt:lpstr>
      <vt:lpstr>Calibri Light</vt:lpstr>
      <vt:lpstr>Calibri</vt:lpstr>
      <vt:lpstr>等线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38</cp:revision>
  <dcterms:created xsi:type="dcterms:W3CDTF">2015-09-16T06:52:26Z</dcterms:created>
  <dcterms:modified xsi:type="dcterms:W3CDTF">2023-08-13T10:40:55Z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