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283" b="26190"/>
          <a:stretch/>
        </p:blipFill>
        <p:spPr>
          <a:xfrm>
            <a:off x="200025" y="2996951"/>
            <a:ext cx="11791950" cy="720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F0940-0A78-1D96-9E1D-E78ECAC42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5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888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5B480-0CCA-6D73-3B9F-5FA6A3B85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0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26F31-90D6-FC0D-4041-0E3F51BE3177}"/>
              </a:ext>
            </a:extLst>
          </p:cNvPr>
          <p:cNvSpPr/>
          <p:nvPr/>
        </p:nvSpPr>
        <p:spPr bwMode="auto">
          <a:xfrm>
            <a:off x="1170517" y="1156483"/>
            <a:ext cx="273040" cy="28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5CB53-42AB-6380-238E-F36A8324C21D}"/>
              </a:ext>
            </a:extLst>
          </p:cNvPr>
          <p:cNvSpPr/>
          <p:nvPr/>
        </p:nvSpPr>
        <p:spPr bwMode="auto">
          <a:xfrm>
            <a:off x="1211473" y="2454704"/>
            <a:ext cx="218432" cy="28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19255-2A3B-B258-8703-B64F004D61CC}"/>
              </a:ext>
            </a:extLst>
          </p:cNvPr>
          <p:cNvSpPr/>
          <p:nvPr/>
        </p:nvSpPr>
        <p:spPr bwMode="auto">
          <a:xfrm>
            <a:off x="1170517" y="3746092"/>
            <a:ext cx="273040" cy="28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2BBA6-8ECC-78E7-8D8F-556EF18ED342}"/>
              </a:ext>
            </a:extLst>
          </p:cNvPr>
          <p:cNvSpPr/>
          <p:nvPr/>
        </p:nvSpPr>
        <p:spPr bwMode="auto">
          <a:xfrm>
            <a:off x="1211473" y="4395202"/>
            <a:ext cx="218432" cy="28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E93420-99CC-0264-CF30-8F641457747F}"/>
              </a:ext>
            </a:extLst>
          </p:cNvPr>
          <p:cNvSpPr/>
          <p:nvPr/>
        </p:nvSpPr>
        <p:spPr bwMode="auto">
          <a:xfrm>
            <a:off x="1211473" y="5693423"/>
            <a:ext cx="218432" cy="28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9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E6BB6-0CE5-BB45-600F-FE77B4894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95649-1240-B917-1558-FF11DB67B493}"/>
              </a:ext>
            </a:extLst>
          </p:cNvPr>
          <p:cNvSpPr/>
          <p:nvPr/>
        </p:nvSpPr>
        <p:spPr bwMode="auto">
          <a:xfrm>
            <a:off x="5001102" y="4147734"/>
            <a:ext cx="336307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FC374-F004-C2BD-5341-CDBB8E607F32}"/>
              </a:ext>
            </a:extLst>
          </p:cNvPr>
          <p:cNvSpPr/>
          <p:nvPr/>
        </p:nvSpPr>
        <p:spPr bwMode="auto">
          <a:xfrm>
            <a:off x="5810058" y="4156834"/>
            <a:ext cx="309039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93874A-B138-15E1-7ECF-BFC556D07B10}"/>
              </a:ext>
            </a:extLst>
          </p:cNvPr>
          <p:cNvSpPr/>
          <p:nvPr/>
        </p:nvSpPr>
        <p:spPr bwMode="auto">
          <a:xfrm>
            <a:off x="6537209" y="4156834"/>
            <a:ext cx="381754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24247-6F4C-4F82-1FD9-F5E09BDB4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9DEBDC-F675-3EEB-8948-C19C62BDAFBE}"/>
              </a:ext>
            </a:extLst>
          </p:cNvPr>
          <p:cNvSpPr/>
          <p:nvPr/>
        </p:nvSpPr>
        <p:spPr bwMode="auto">
          <a:xfrm>
            <a:off x="6148571" y="1325066"/>
            <a:ext cx="1142857" cy="42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DFC13-5799-AEB8-FF4D-BDDDA98E88D3}"/>
              </a:ext>
            </a:extLst>
          </p:cNvPr>
          <p:cNvSpPr/>
          <p:nvPr/>
        </p:nvSpPr>
        <p:spPr bwMode="auto">
          <a:xfrm>
            <a:off x="2377142" y="2441521"/>
            <a:ext cx="2998778" cy="61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93C690-7E47-EB93-CBAD-1230E275F216}"/>
              </a:ext>
            </a:extLst>
          </p:cNvPr>
          <p:cNvSpPr/>
          <p:nvPr/>
        </p:nvSpPr>
        <p:spPr bwMode="auto">
          <a:xfrm>
            <a:off x="2224761" y="4626720"/>
            <a:ext cx="666666" cy="61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32008"/>
          <a:stretch/>
        </p:blipFill>
        <p:spPr>
          <a:xfrm>
            <a:off x="1343472" y="1138637"/>
            <a:ext cx="2808312" cy="9942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32008"/>
          <a:stretch/>
        </p:blipFill>
        <p:spPr>
          <a:xfrm>
            <a:off x="7320136" y="2497836"/>
            <a:ext cx="2862821" cy="9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0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F88FF-9F8C-E71C-26FC-A08F928DA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40259-C8F1-E8DF-92FD-B842CFB11F20}"/>
              </a:ext>
            </a:extLst>
          </p:cNvPr>
          <p:cNvSpPr/>
          <p:nvPr/>
        </p:nvSpPr>
        <p:spPr bwMode="auto">
          <a:xfrm>
            <a:off x="1443809" y="2191764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28DD17-036A-23E2-9AFE-12E9F0668131}"/>
              </a:ext>
            </a:extLst>
          </p:cNvPr>
          <p:cNvSpPr/>
          <p:nvPr/>
        </p:nvSpPr>
        <p:spPr bwMode="auto">
          <a:xfrm>
            <a:off x="1386666" y="4936235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7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D8E4F-339F-1097-2A63-72D4671ED6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F8E4E-2434-F183-963D-705B8044ECB7}"/>
              </a:ext>
            </a:extLst>
          </p:cNvPr>
          <p:cNvSpPr/>
          <p:nvPr/>
        </p:nvSpPr>
        <p:spPr bwMode="auto">
          <a:xfrm>
            <a:off x="1358095" y="1277254"/>
            <a:ext cx="380952" cy="410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6DE997-39A3-5D20-6F3E-D790F664393F}"/>
              </a:ext>
            </a:extLst>
          </p:cNvPr>
          <p:cNvSpPr/>
          <p:nvPr/>
        </p:nvSpPr>
        <p:spPr bwMode="auto">
          <a:xfrm>
            <a:off x="1358095" y="3099240"/>
            <a:ext cx="380952" cy="41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6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54DEA-8277-8B19-4ECF-C8B00AF94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4132E-EEEF-BFBE-E7F8-E83ADAA33EFE}"/>
              </a:ext>
            </a:extLst>
          </p:cNvPr>
          <p:cNvSpPr/>
          <p:nvPr/>
        </p:nvSpPr>
        <p:spPr bwMode="auto">
          <a:xfrm>
            <a:off x="1313319" y="2134179"/>
            <a:ext cx="389895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8FD02-4F27-E491-9EFB-FE5234728E4D}"/>
              </a:ext>
            </a:extLst>
          </p:cNvPr>
          <p:cNvSpPr/>
          <p:nvPr/>
        </p:nvSpPr>
        <p:spPr bwMode="auto">
          <a:xfrm>
            <a:off x="1364175" y="4568818"/>
            <a:ext cx="313611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3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BF98B-7537-B22B-B168-4437ED31A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2DC37D-D9B2-4418-2111-729164144DBE}"/>
              </a:ext>
            </a:extLst>
          </p:cNvPr>
          <p:cNvSpPr/>
          <p:nvPr/>
        </p:nvSpPr>
        <p:spPr bwMode="auto">
          <a:xfrm>
            <a:off x="1377142" y="1286293"/>
            <a:ext cx="352380" cy="40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672F47D-2D20-4BE7-7B02-03CAF8D8C1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1117"/>
            <a:ext cx="10800000" cy="27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2DC37D-D9B2-4418-2111-729164144DBE}"/>
              </a:ext>
            </a:extLst>
          </p:cNvPr>
          <p:cNvSpPr/>
          <p:nvPr/>
        </p:nvSpPr>
        <p:spPr bwMode="auto">
          <a:xfrm>
            <a:off x="1232302" y="4117291"/>
            <a:ext cx="615225" cy="46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CABD1-07F1-BF11-F1CB-BE683AC01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9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436F4D-A855-0536-B35F-143AD13EB2F4}"/>
              </a:ext>
            </a:extLst>
          </p:cNvPr>
          <p:cNvSpPr/>
          <p:nvPr/>
        </p:nvSpPr>
        <p:spPr bwMode="auto">
          <a:xfrm>
            <a:off x="2211580" y="2914228"/>
            <a:ext cx="341647" cy="35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77235-7AD7-1FFD-D05B-6714D9FEFA4D}"/>
              </a:ext>
            </a:extLst>
          </p:cNvPr>
          <p:cNvSpPr/>
          <p:nvPr/>
        </p:nvSpPr>
        <p:spPr bwMode="auto">
          <a:xfrm>
            <a:off x="4736435" y="4498020"/>
            <a:ext cx="324981" cy="35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88C46-9BF9-716E-67D7-38FB9D9F57FB}"/>
              </a:ext>
            </a:extLst>
          </p:cNvPr>
          <p:cNvSpPr/>
          <p:nvPr/>
        </p:nvSpPr>
        <p:spPr bwMode="auto">
          <a:xfrm>
            <a:off x="4628108" y="5289916"/>
            <a:ext cx="391644" cy="35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F08DD5-7549-0B6E-4A74-97A0756D2D9B}"/>
              </a:ext>
            </a:extLst>
          </p:cNvPr>
          <p:cNvSpPr/>
          <p:nvPr/>
        </p:nvSpPr>
        <p:spPr bwMode="auto">
          <a:xfrm>
            <a:off x="2211580" y="6081811"/>
            <a:ext cx="308315" cy="35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20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EC459-7836-3F0C-1FDA-D3A4FBDE4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53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2023-08-13T09:44:49Z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