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74" r:id="rId8"/>
    <p:sldId id="375" r:id="rId9"/>
    <p:sldId id="367" r:id="rId10"/>
    <p:sldId id="366" r:id="rId11"/>
    <p:sldId id="365" r:id="rId12"/>
    <p:sldId id="376" r:id="rId13"/>
  </p:sldIdLst>
  <p:sldSz cx="12192000" cy="685800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Calibri Light" panose="020F0302020204030204" pitchFamily="34" charset="0"/>
      <p:regular r:id="rId18"/>
      <p:italic r:id="rId19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0" d="100"/>
          <a:sy n="70" d="100"/>
        </p:scale>
        <p:origin x="78" y="2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519362"/>
            <a:ext cx="10896600" cy="1819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84BA4A-B029-BE97-2BEF-1D0BFDC471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794611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3DC0B1-3F82-D7AD-76AF-E4915906E4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976410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34E834F-7085-152B-444F-BE6CCD4550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3005" r="9258"/>
          <a:stretch/>
        </p:blipFill>
        <p:spPr>
          <a:xfrm>
            <a:off x="695400" y="1146448"/>
            <a:ext cx="10618172" cy="9235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3005" r="9258"/>
          <a:stretch/>
        </p:blipFill>
        <p:spPr>
          <a:xfrm>
            <a:off x="695400" y="2185838"/>
            <a:ext cx="10618172" cy="9235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3005" r="9258"/>
          <a:stretch/>
        </p:blipFill>
        <p:spPr>
          <a:xfrm>
            <a:off x="695400" y="3297544"/>
            <a:ext cx="10618172" cy="92354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3005" r="9258"/>
          <a:stretch/>
        </p:blipFill>
        <p:spPr>
          <a:xfrm>
            <a:off x="695400" y="4365104"/>
            <a:ext cx="10618172" cy="9235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3005" r="9258"/>
          <a:stretch/>
        </p:blipFill>
        <p:spPr>
          <a:xfrm>
            <a:off x="695400" y="5404494"/>
            <a:ext cx="10618172" cy="923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047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B29849-CE4D-0004-442E-2C6CAAD7F8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6D0E47-AEDF-8D91-FEC8-C2762A0D3C21}"/>
              </a:ext>
            </a:extLst>
          </p:cNvPr>
          <p:cNvSpPr/>
          <p:nvPr/>
        </p:nvSpPr>
        <p:spPr bwMode="auto">
          <a:xfrm>
            <a:off x="1815238" y="2974529"/>
            <a:ext cx="990476" cy="133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0AD651-8737-CB4B-5649-2425B987CC0E}"/>
              </a:ext>
            </a:extLst>
          </p:cNvPr>
          <p:cNvSpPr/>
          <p:nvPr/>
        </p:nvSpPr>
        <p:spPr bwMode="auto">
          <a:xfrm>
            <a:off x="4091428" y="2974529"/>
            <a:ext cx="857142" cy="133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78F8DA-7CC6-7D86-92E4-1102BE3ED211}"/>
              </a:ext>
            </a:extLst>
          </p:cNvPr>
          <p:cNvSpPr/>
          <p:nvPr/>
        </p:nvSpPr>
        <p:spPr bwMode="auto">
          <a:xfrm>
            <a:off x="4720000" y="3823220"/>
            <a:ext cx="628571" cy="133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0C4A88-F5EB-ECA5-660F-B2B0B0650B09}"/>
              </a:ext>
            </a:extLst>
          </p:cNvPr>
          <p:cNvSpPr/>
          <p:nvPr/>
        </p:nvSpPr>
        <p:spPr bwMode="auto">
          <a:xfrm>
            <a:off x="1919536" y="4652839"/>
            <a:ext cx="700569" cy="216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E81557-958A-912F-48B6-A2097032B549}"/>
              </a:ext>
            </a:extLst>
          </p:cNvPr>
          <p:cNvSpPr/>
          <p:nvPr/>
        </p:nvSpPr>
        <p:spPr bwMode="auto">
          <a:xfrm>
            <a:off x="1462857" y="5482459"/>
            <a:ext cx="780952" cy="133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DCAFB7-EB88-ABDE-9645-856F5C6C20AC}"/>
              </a:ext>
            </a:extLst>
          </p:cNvPr>
          <p:cNvSpPr/>
          <p:nvPr/>
        </p:nvSpPr>
        <p:spPr bwMode="auto">
          <a:xfrm>
            <a:off x="6720000" y="5491995"/>
            <a:ext cx="628571" cy="123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0C4A88-F5EB-ECA5-660F-B2B0B0650B09}"/>
              </a:ext>
            </a:extLst>
          </p:cNvPr>
          <p:cNvSpPr/>
          <p:nvPr/>
        </p:nvSpPr>
        <p:spPr bwMode="auto">
          <a:xfrm>
            <a:off x="2620105" y="4629959"/>
            <a:ext cx="648072" cy="239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426C5B-D791-4CA3-63EF-1FC31D2008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32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A1B155-F534-BFCE-DEA1-02F2D2B5C57B}"/>
              </a:ext>
            </a:extLst>
          </p:cNvPr>
          <p:cNvSpPr/>
          <p:nvPr/>
        </p:nvSpPr>
        <p:spPr bwMode="auto">
          <a:xfrm>
            <a:off x="1404489" y="1918478"/>
            <a:ext cx="333238" cy="378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BD9CD6-D790-35D4-C25F-E02F681093E7}"/>
              </a:ext>
            </a:extLst>
          </p:cNvPr>
          <p:cNvSpPr/>
          <p:nvPr/>
        </p:nvSpPr>
        <p:spPr bwMode="auto">
          <a:xfrm>
            <a:off x="1386476" y="4766929"/>
            <a:ext cx="360257" cy="387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379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9352D9-060C-577F-A77E-2AE586C8E9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2E83A1-1B08-01D4-2A8B-23C397661FC8}"/>
              </a:ext>
            </a:extLst>
          </p:cNvPr>
          <p:cNvSpPr/>
          <p:nvPr/>
        </p:nvSpPr>
        <p:spPr bwMode="auto">
          <a:xfrm>
            <a:off x="1377142" y="1153058"/>
            <a:ext cx="352380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38DA8A-233A-E560-266D-E6CE0A8DFC16}"/>
              </a:ext>
            </a:extLst>
          </p:cNvPr>
          <p:cNvSpPr/>
          <p:nvPr/>
        </p:nvSpPr>
        <p:spPr bwMode="auto">
          <a:xfrm>
            <a:off x="1358095" y="3411529"/>
            <a:ext cx="380952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87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C3C457-6CAA-592F-9A42-9E4557012A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80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02C15A-10F4-B127-0A5A-269BBC9A6EF5}"/>
              </a:ext>
            </a:extLst>
          </p:cNvPr>
          <p:cNvSpPr/>
          <p:nvPr/>
        </p:nvSpPr>
        <p:spPr bwMode="auto">
          <a:xfrm>
            <a:off x="3269807" y="4188819"/>
            <a:ext cx="854980" cy="257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06A1D8-2573-5306-7F40-D078C47482D7}"/>
              </a:ext>
            </a:extLst>
          </p:cNvPr>
          <p:cNvSpPr/>
          <p:nvPr/>
        </p:nvSpPr>
        <p:spPr bwMode="auto">
          <a:xfrm>
            <a:off x="2778005" y="6270291"/>
            <a:ext cx="854980" cy="249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46894"/>
          <a:stretch/>
        </p:blipFill>
        <p:spPr>
          <a:xfrm>
            <a:off x="2847563" y="2356868"/>
            <a:ext cx="1232213" cy="928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22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5AD23D-C169-67F3-FDA8-DFFF073295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4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F58051-4414-7EAA-57F9-7762EE4C0EE8}"/>
              </a:ext>
            </a:extLst>
          </p:cNvPr>
          <p:cNvSpPr/>
          <p:nvPr/>
        </p:nvSpPr>
        <p:spPr bwMode="auto">
          <a:xfrm>
            <a:off x="8696364" y="4732128"/>
            <a:ext cx="1050005" cy="304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r="33239"/>
          <a:stretch/>
        </p:blipFill>
        <p:spPr>
          <a:xfrm>
            <a:off x="3575720" y="1916832"/>
            <a:ext cx="1512168" cy="906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95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8008B1C-B826-C883-6009-87033E5DCC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7765" r="9257"/>
          <a:stretch/>
        </p:blipFill>
        <p:spPr>
          <a:xfrm>
            <a:off x="1271464" y="2924944"/>
            <a:ext cx="10141653" cy="10081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7765" r="9257"/>
          <a:stretch/>
        </p:blipFill>
        <p:spPr>
          <a:xfrm>
            <a:off x="1271464" y="4836984"/>
            <a:ext cx="10042108" cy="923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71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0D76CB0-F4E4-0103-6293-D5D5DF2D91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7765" r="9257"/>
          <a:stretch/>
        </p:blipFill>
        <p:spPr>
          <a:xfrm>
            <a:off x="1271464" y="1844824"/>
            <a:ext cx="10141653" cy="10172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7765" r="9257"/>
          <a:stretch/>
        </p:blipFill>
        <p:spPr>
          <a:xfrm>
            <a:off x="1343472" y="4509120"/>
            <a:ext cx="10042108" cy="9235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7765" r="9257"/>
          <a:stretch/>
        </p:blipFill>
        <p:spPr>
          <a:xfrm>
            <a:off x="1343472" y="5639044"/>
            <a:ext cx="10042108" cy="923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309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AF30DA-3CB7-6791-590F-D4FFCD5A24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0D508C-9346-94BF-554F-D6B139038F54}"/>
              </a:ext>
            </a:extLst>
          </p:cNvPr>
          <p:cNvSpPr/>
          <p:nvPr/>
        </p:nvSpPr>
        <p:spPr bwMode="auto">
          <a:xfrm>
            <a:off x="1443809" y="1944670"/>
            <a:ext cx="352380" cy="400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9455B9-A06B-42A8-C567-619B5B01AD53}"/>
              </a:ext>
            </a:extLst>
          </p:cNvPr>
          <p:cNvSpPr/>
          <p:nvPr/>
        </p:nvSpPr>
        <p:spPr bwMode="auto">
          <a:xfrm>
            <a:off x="1386666" y="2698013"/>
            <a:ext cx="438095" cy="400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02CDC4-3653-EAE5-4893-967A0063A8AE}"/>
              </a:ext>
            </a:extLst>
          </p:cNvPr>
          <p:cNvSpPr/>
          <p:nvPr/>
        </p:nvSpPr>
        <p:spPr bwMode="auto">
          <a:xfrm>
            <a:off x="1424761" y="3451356"/>
            <a:ext cx="390476" cy="400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BAAA1A-27E2-3796-D08F-25BD8E251634}"/>
              </a:ext>
            </a:extLst>
          </p:cNvPr>
          <p:cNvSpPr/>
          <p:nvPr/>
        </p:nvSpPr>
        <p:spPr bwMode="auto">
          <a:xfrm>
            <a:off x="1443809" y="4195164"/>
            <a:ext cx="314285" cy="400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87369B-4B00-9894-8C60-ACEC68FAA744}"/>
              </a:ext>
            </a:extLst>
          </p:cNvPr>
          <p:cNvSpPr/>
          <p:nvPr/>
        </p:nvSpPr>
        <p:spPr bwMode="auto">
          <a:xfrm>
            <a:off x="1424761" y="4938971"/>
            <a:ext cx="380952" cy="419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781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Calibri Light</vt:lpstr>
      <vt:lpstr>Calibri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45</cp:revision>
  <dcterms:created xsi:type="dcterms:W3CDTF">2015-09-16T06:52:26Z</dcterms:created>
  <dcterms:modified xsi:type="dcterms:W3CDTF">2023-08-14T09:08:11Z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