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4" r:id="rId6"/>
    <p:sldId id="375" r:id="rId7"/>
    <p:sldId id="369" r:id="rId8"/>
    <p:sldId id="368" r:id="rId9"/>
    <p:sldId id="367" r:id="rId10"/>
    <p:sldId id="366" r:id="rId11"/>
    <p:sldId id="376" r:id="rId12"/>
    <p:sldId id="377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322" b="15322"/>
          <a:stretch/>
        </p:blipFill>
        <p:spPr>
          <a:xfrm>
            <a:off x="1381125" y="3068960"/>
            <a:ext cx="9429750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AB9C4-49EB-5FE6-227D-A8B3372EF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304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34B677-F449-24B2-F4A0-395143003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194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313" r="15044" b="4635"/>
          <a:stretch/>
        </p:blipFill>
        <p:spPr>
          <a:xfrm>
            <a:off x="1276602" y="2564904"/>
            <a:ext cx="8569005" cy="9446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313" r="15044" b="5543"/>
          <a:stretch/>
        </p:blipFill>
        <p:spPr>
          <a:xfrm>
            <a:off x="1271464" y="4160864"/>
            <a:ext cx="8569005" cy="9327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23313" r="15044" b="5543"/>
          <a:stretch/>
        </p:blipFill>
        <p:spPr>
          <a:xfrm>
            <a:off x="1276935" y="5700741"/>
            <a:ext cx="8569005" cy="93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0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53AD6D-0296-BFC1-FE6A-0058E128B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1357049" y="2564904"/>
            <a:ext cx="9995535" cy="1083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6626" b="5543"/>
          <a:stretch/>
        </p:blipFill>
        <p:spPr>
          <a:xfrm>
            <a:off x="1343472" y="3641953"/>
            <a:ext cx="9995535" cy="10111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6627"/>
          <a:stretch/>
        </p:blipFill>
        <p:spPr>
          <a:xfrm>
            <a:off x="1343472" y="5514161"/>
            <a:ext cx="9995535" cy="108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3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AACF3-63A0-54F2-7E6E-601A1A3B8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D5FCE-19CF-038B-5F82-AD2F4E83E6FF}"/>
              </a:ext>
            </a:extLst>
          </p:cNvPr>
          <p:cNvSpPr/>
          <p:nvPr/>
        </p:nvSpPr>
        <p:spPr bwMode="auto">
          <a:xfrm>
            <a:off x="1424761" y="2144490"/>
            <a:ext cx="371428" cy="41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03938-D98F-BC3E-4D58-93B827167B9D}"/>
              </a:ext>
            </a:extLst>
          </p:cNvPr>
          <p:cNvSpPr/>
          <p:nvPr/>
        </p:nvSpPr>
        <p:spPr bwMode="auto">
          <a:xfrm>
            <a:off x="1424761" y="2954748"/>
            <a:ext cx="390476" cy="40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AEA81-B3DC-D8FF-C045-6938D780FFC2}"/>
              </a:ext>
            </a:extLst>
          </p:cNvPr>
          <p:cNvSpPr/>
          <p:nvPr/>
        </p:nvSpPr>
        <p:spPr bwMode="auto">
          <a:xfrm>
            <a:off x="1443809" y="3755473"/>
            <a:ext cx="352380" cy="40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7A840-4DA2-B030-4E76-B28E467C407F}"/>
              </a:ext>
            </a:extLst>
          </p:cNvPr>
          <p:cNvSpPr/>
          <p:nvPr/>
        </p:nvSpPr>
        <p:spPr bwMode="auto">
          <a:xfrm>
            <a:off x="1443809" y="4556198"/>
            <a:ext cx="314285" cy="40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3546D3-AB6A-8B52-694F-6A910B2F2198}"/>
              </a:ext>
            </a:extLst>
          </p:cNvPr>
          <p:cNvSpPr/>
          <p:nvPr/>
        </p:nvSpPr>
        <p:spPr bwMode="auto">
          <a:xfrm>
            <a:off x="1386666" y="5347391"/>
            <a:ext cx="438095" cy="40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97CA7-B3D4-C050-A941-992F8F5A3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63513-CC70-FE58-9988-741EB87D8B45}"/>
              </a:ext>
            </a:extLst>
          </p:cNvPr>
          <p:cNvSpPr/>
          <p:nvPr/>
        </p:nvSpPr>
        <p:spPr bwMode="auto">
          <a:xfrm>
            <a:off x="1424761" y="2087867"/>
            <a:ext cx="380952" cy="41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05D16B-0346-D7EF-E3FD-ECB5E9B6181C}"/>
              </a:ext>
            </a:extLst>
          </p:cNvPr>
          <p:cNvSpPr/>
          <p:nvPr/>
        </p:nvSpPr>
        <p:spPr bwMode="auto">
          <a:xfrm>
            <a:off x="1443809" y="3699675"/>
            <a:ext cx="352380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96E9E5-5FC4-41B2-6A8F-E45F42A48E78}"/>
              </a:ext>
            </a:extLst>
          </p:cNvPr>
          <p:cNvSpPr/>
          <p:nvPr/>
        </p:nvSpPr>
        <p:spPr bwMode="auto">
          <a:xfrm>
            <a:off x="1386666" y="5301946"/>
            <a:ext cx="438095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8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71F85-67ED-7085-3580-96FE2D8AE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1EE7D-E70E-0815-876A-46CA20CE0E98}"/>
              </a:ext>
            </a:extLst>
          </p:cNvPr>
          <p:cNvSpPr/>
          <p:nvPr/>
        </p:nvSpPr>
        <p:spPr bwMode="auto">
          <a:xfrm>
            <a:off x="1320000" y="1153118"/>
            <a:ext cx="447619" cy="400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6C033E-C257-5328-B554-D8BEA3999501}"/>
              </a:ext>
            </a:extLst>
          </p:cNvPr>
          <p:cNvSpPr/>
          <p:nvPr/>
        </p:nvSpPr>
        <p:spPr bwMode="auto">
          <a:xfrm>
            <a:off x="1358095" y="3555316"/>
            <a:ext cx="380952" cy="4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1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E29567B-0B6B-1026-7E0D-FCEF72EEA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C1E3FA4-D4A9-B5FE-A9F8-F28513C3F1B3}"/>
              </a:ext>
            </a:extLst>
          </p:cNvPr>
          <p:cNvSpPr/>
          <p:nvPr/>
        </p:nvSpPr>
        <p:spPr bwMode="auto">
          <a:xfrm>
            <a:off x="9336360" y="2132856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E3FA4-D4A9-B5FE-A9F8-F28513C3F1B3}"/>
              </a:ext>
            </a:extLst>
          </p:cNvPr>
          <p:cNvSpPr/>
          <p:nvPr/>
        </p:nvSpPr>
        <p:spPr bwMode="auto">
          <a:xfrm>
            <a:off x="2207568" y="5229200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5494"/>
          <a:stretch/>
        </p:blipFill>
        <p:spPr>
          <a:xfrm>
            <a:off x="3143672" y="2132856"/>
            <a:ext cx="2690175" cy="9311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42386"/>
          <a:stretch/>
        </p:blipFill>
        <p:spPr>
          <a:xfrm>
            <a:off x="3359696" y="4005064"/>
            <a:ext cx="4502323" cy="101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8B7460-46E4-7670-0552-021FF8B97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5494"/>
          <a:stretch/>
        </p:blipFill>
        <p:spPr>
          <a:xfrm>
            <a:off x="1991544" y="1052736"/>
            <a:ext cx="2793644" cy="966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E3FA4-D4A9-B5FE-A9F8-F28513C3F1B3}"/>
              </a:ext>
            </a:extLst>
          </p:cNvPr>
          <p:cNvSpPr/>
          <p:nvPr/>
        </p:nvSpPr>
        <p:spPr bwMode="auto">
          <a:xfrm>
            <a:off x="1631504" y="2100450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664" r="43468"/>
          <a:stretch/>
        </p:blipFill>
        <p:spPr>
          <a:xfrm>
            <a:off x="3431704" y="3068960"/>
            <a:ext cx="2376264" cy="966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650" r="35494"/>
          <a:stretch/>
        </p:blipFill>
        <p:spPr>
          <a:xfrm>
            <a:off x="1055440" y="4077072"/>
            <a:ext cx="2592288" cy="9669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1E3FA4-D4A9-B5FE-A9F8-F28513C3F1B3}"/>
              </a:ext>
            </a:extLst>
          </p:cNvPr>
          <p:cNvSpPr/>
          <p:nvPr/>
        </p:nvSpPr>
        <p:spPr bwMode="auto">
          <a:xfrm>
            <a:off x="4295800" y="5229200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1E3FA4-D4A9-B5FE-A9F8-F28513C3F1B3}"/>
              </a:ext>
            </a:extLst>
          </p:cNvPr>
          <p:cNvSpPr/>
          <p:nvPr/>
        </p:nvSpPr>
        <p:spPr bwMode="auto">
          <a:xfrm>
            <a:off x="8976320" y="5229200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D258A-E625-B05A-38D0-FCF47F8EC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F6744D5-9C52-562F-ACE7-9A46243B35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96"/>
          <a:stretch/>
        </p:blipFill>
        <p:spPr>
          <a:xfrm>
            <a:off x="745975" y="4437112"/>
            <a:ext cx="9890909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883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744D5-9C52-562F-ACE7-9A46243B3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5"/>
          <a:stretch/>
        </p:blipFill>
        <p:spPr>
          <a:xfrm>
            <a:off x="720000" y="1268760"/>
            <a:ext cx="9890909" cy="3735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4D548-44A5-9670-4500-ACB77941C909}"/>
              </a:ext>
            </a:extLst>
          </p:cNvPr>
          <p:cNvSpPr/>
          <p:nvPr/>
        </p:nvSpPr>
        <p:spPr bwMode="auto">
          <a:xfrm>
            <a:off x="1356716" y="1412776"/>
            <a:ext cx="296552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2D1BA-B9DD-73B0-6801-8979AB41233B}"/>
              </a:ext>
            </a:extLst>
          </p:cNvPr>
          <p:cNvSpPr/>
          <p:nvPr/>
        </p:nvSpPr>
        <p:spPr bwMode="auto">
          <a:xfrm>
            <a:off x="1347994" y="2132856"/>
            <a:ext cx="34016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C09548-5D81-A1DD-4009-0A481378F0F5}"/>
              </a:ext>
            </a:extLst>
          </p:cNvPr>
          <p:cNvSpPr/>
          <p:nvPr/>
        </p:nvSpPr>
        <p:spPr bwMode="auto">
          <a:xfrm>
            <a:off x="1313105" y="2852936"/>
            <a:ext cx="38377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633DB-6A39-E4FC-E43C-28C7D6B59DCF}"/>
              </a:ext>
            </a:extLst>
          </p:cNvPr>
          <p:cNvSpPr/>
          <p:nvPr/>
        </p:nvSpPr>
        <p:spPr bwMode="auto">
          <a:xfrm>
            <a:off x="1347994" y="3573016"/>
            <a:ext cx="331441" cy="51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19331B-47CF-ABE2-DACD-C61D0EF328DE}"/>
              </a:ext>
            </a:extLst>
          </p:cNvPr>
          <p:cNvSpPr/>
          <p:nvPr/>
        </p:nvSpPr>
        <p:spPr bwMode="auto">
          <a:xfrm>
            <a:off x="1313106" y="4293096"/>
            <a:ext cx="383774" cy="51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8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B9A8A-A2AB-3783-D724-6F4ED9FF2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56BC5-08C2-D1F7-FC06-FAB6345E0152}"/>
              </a:ext>
            </a:extLst>
          </p:cNvPr>
          <p:cNvSpPr/>
          <p:nvPr/>
        </p:nvSpPr>
        <p:spPr bwMode="auto">
          <a:xfrm>
            <a:off x="2097072" y="1815294"/>
            <a:ext cx="270899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AC8792-0969-7760-B3B9-3B2E4BA0FB00}"/>
              </a:ext>
            </a:extLst>
          </p:cNvPr>
          <p:cNvSpPr/>
          <p:nvPr/>
        </p:nvSpPr>
        <p:spPr bwMode="auto">
          <a:xfrm>
            <a:off x="2089547" y="3720235"/>
            <a:ext cx="308524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A5E442-1E79-9756-509A-70A04CF57FE5}"/>
              </a:ext>
            </a:extLst>
          </p:cNvPr>
          <p:cNvSpPr/>
          <p:nvPr/>
        </p:nvSpPr>
        <p:spPr bwMode="auto">
          <a:xfrm>
            <a:off x="2036872" y="4352705"/>
            <a:ext cx="353674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EE8CEE-10A1-2686-71F0-ACB8684185A9}"/>
              </a:ext>
            </a:extLst>
          </p:cNvPr>
          <p:cNvSpPr/>
          <p:nvPr/>
        </p:nvSpPr>
        <p:spPr bwMode="auto">
          <a:xfrm>
            <a:off x="2082022" y="6257647"/>
            <a:ext cx="293474" cy="323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0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2023-08-14T09:06:37Z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