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71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301" b="13301"/>
          <a:stretch/>
        </p:blipFill>
        <p:spPr>
          <a:xfrm>
            <a:off x="1338262" y="3068961"/>
            <a:ext cx="9515475" cy="72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2D7F1-4AC4-312E-41A6-C8E503F85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868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9DBF9-5A5E-106C-5FC5-06117FC81A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CD5F5B-5493-140F-4BC8-0BDF44F26E1A}"/>
              </a:ext>
            </a:extLst>
          </p:cNvPr>
          <p:cNvSpPr/>
          <p:nvPr/>
        </p:nvSpPr>
        <p:spPr bwMode="auto">
          <a:xfrm>
            <a:off x="1362598" y="1123813"/>
            <a:ext cx="285599" cy="37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D71531-2539-9D7D-1C3C-5037BC85D64C}"/>
              </a:ext>
            </a:extLst>
          </p:cNvPr>
          <p:cNvSpPr/>
          <p:nvPr/>
        </p:nvSpPr>
        <p:spPr bwMode="auto">
          <a:xfrm>
            <a:off x="1309048" y="2106139"/>
            <a:ext cx="356999" cy="37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5AE47D-A200-AB33-13F9-E4354C4E6CC4}"/>
              </a:ext>
            </a:extLst>
          </p:cNvPr>
          <p:cNvSpPr/>
          <p:nvPr/>
        </p:nvSpPr>
        <p:spPr bwMode="auto">
          <a:xfrm>
            <a:off x="1362598" y="3088465"/>
            <a:ext cx="285599" cy="37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6E9E84-0C0C-CB6C-348F-5E250F6C37AC}"/>
              </a:ext>
            </a:extLst>
          </p:cNvPr>
          <p:cNvSpPr/>
          <p:nvPr/>
        </p:nvSpPr>
        <p:spPr bwMode="auto">
          <a:xfrm>
            <a:off x="1309048" y="4079720"/>
            <a:ext cx="356999" cy="37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02BF02-AB8F-2BFB-8812-B0776BD59A81}"/>
              </a:ext>
            </a:extLst>
          </p:cNvPr>
          <p:cNvSpPr/>
          <p:nvPr/>
        </p:nvSpPr>
        <p:spPr bwMode="auto">
          <a:xfrm>
            <a:off x="1309048" y="5062046"/>
            <a:ext cx="356999" cy="37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6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25B88-A3C7-2D25-ADC5-AD0247976D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7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7D212-E7A3-1B41-F433-62F09F119512}"/>
              </a:ext>
            </a:extLst>
          </p:cNvPr>
          <p:cNvSpPr/>
          <p:nvPr/>
        </p:nvSpPr>
        <p:spPr bwMode="auto">
          <a:xfrm>
            <a:off x="1280319" y="2422013"/>
            <a:ext cx="368209" cy="336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3E19EA-436B-50E4-59F9-730AA77EA0B4}"/>
              </a:ext>
            </a:extLst>
          </p:cNvPr>
          <p:cNvSpPr/>
          <p:nvPr/>
        </p:nvSpPr>
        <p:spPr bwMode="auto">
          <a:xfrm>
            <a:off x="1312337" y="3311248"/>
            <a:ext cx="320182" cy="352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78D943-C17C-DD59-CAC0-D53D8F245247}"/>
              </a:ext>
            </a:extLst>
          </p:cNvPr>
          <p:cNvSpPr/>
          <p:nvPr/>
        </p:nvSpPr>
        <p:spPr bwMode="auto">
          <a:xfrm>
            <a:off x="1328346" y="4224517"/>
            <a:ext cx="296168" cy="336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B75495-9C97-B23B-3DF6-90AF46041907}"/>
              </a:ext>
            </a:extLst>
          </p:cNvPr>
          <p:cNvSpPr/>
          <p:nvPr/>
        </p:nvSpPr>
        <p:spPr bwMode="auto">
          <a:xfrm>
            <a:off x="1312337" y="5113752"/>
            <a:ext cx="320182" cy="352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D765B7-F047-4701-88DE-B85EE8A28B1D}"/>
              </a:ext>
            </a:extLst>
          </p:cNvPr>
          <p:cNvSpPr/>
          <p:nvPr/>
        </p:nvSpPr>
        <p:spPr bwMode="auto">
          <a:xfrm>
            <a:off x="1280319" y="6027020"/>
            <a:ext cx="368209" cy="336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B7C72-F0D5-8CC0-F00C-12CF61D167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ED8FC3-DA7E-E06C-25A0-C6FD6F0E1817}"/>
              </a:ext>
            </a:extLst>
          </p:cNvPr>
          <p:cNvSpPr/>
          <p:nvPr/>
        </p:nvSpPr>
        <p:spPr bwMode="auto">
          <a:xfrm>
            <a:off x="1351875" y="2305175"/>
            <a:ext cx="341554" cy="367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CAE8BA-2B7A-D6D7-5B8A-119F5D6C310E}"/>
              </a:ext>
            </a:extLst>
          </p:cNvPr>
          <p:cNvSpPr/>
          <p:nvPr/>
        </p:nvSpPr>
        <p:spPr bwMode="auto">
          <a:xfrm>
            <a:off x="1368953" y="4236569"/>
            <a:ext cx="315937" cy="35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4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50C5D-48E5-8F18-9BC4-2302A83823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6E99E-3AB4-E4AE-4CC8-D4C50B21C012}"/>
              </a:ext>
            </a:extLst>
          </p:cNvPr>
          <p:cNvSpPr/>
          <p:nvPr/>
        </p:nvSpPr>
        <p:spPr bwMode="auto">
          <a:xfrm>
            <a:off x="1289288" y="1346357"/>
            <a:ext cx="339873" cy="374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E7778F-29A2-4260-83EB-E4BB6B51C9C9}"/>
              </a:ext>
            </a:extLst>
          </p:cNvPr>
          <p:cNvSpPr/>
          <p:nvPr/>
        </p:nvSpPr>
        <p:spPr bwMode="auto">
          <a:xfrm>
            <a:off x="1255301" y="3260685"/>
            <a:ext cx="399351" cy="357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21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C202B-CA46-D8EB-BB9F-DEB118BCB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DE085-DB99-8557-836C-D8C648B08901}"/>
              </a:ext>
            </a:extLst>
          </p:cNvPr>
          <p:cNvSpPr/>
          <p:nvPr/>
        </p:nvSpPr>
        <p:spPr bwMode="auto">
          <a:xfrm>
            <a:off x="5495227" y="4417790"/>
            <a:ext cx="1164068" cy="544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" r="64826"/>
          <a:stretch/>
        </p:blipFill>
        <p:spPr>
          <a:xfrm>
            <a:off x="4655840" y="5733257"/>
            <a:ext cx="1368152" cy="86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93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BE15A-24B3-C517-0E9C-EFAEA2C26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3F5459-2EFC-F3A8-803A-0A543940CB67}"/>
              </a:ext>
            </a:extLst>
          </p:cNvPr>
          <p:cNvSpPr/>
          <p:nvPr/>
        </p:nvSpPr>
        <p:spPr bwMode="auto">
          <a:xfrm>
            <a:off x="6348571" y="1334518"/>
            <a:ext cx="1133333" cy="610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282C91-BEB6-6573-B991-1624DBC9A2B0}"/>
              </a:ext>
            </a:extLst>
          </p:cNvPr>
          <p:cNvSpPr/>
          <p:nvPr/>
        </p:nvSpPr>
        <p:spPr bwMode="auto">
          <a:xfrm>
            <a:off x="6005714" y="2994470"/>
            <a:ext cx="542857" cy="429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35494"/>
          <a:stretch/>
        </p:blipFill>
        <p:spPr>
          <a:xfrm>
            <a:off x="1343472" y="4262271"/>
            <a:ext cx="2664296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94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60DB8F-C7E7-B098-8C82-7FA4CD22F6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6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F4A978-FE12-E865-C4D2-F4C1AC41B4C9}"/>
              </a:ext>
            </a:extLst>
          </p:cNvPr>
          <p:cNvSpPr/>
          <p:nvPr/>
        </p:nvSpPr>
        <p:spPr bwMode="auto">
          <a:xfrm>
            <a:off x="1329281" y="2273974"/>
            <a:ext cx="321107" cy="362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F7079A-658A-5CEE-7ADF-CAE4E4A7910F}"/>
              </a:ext>
            </a:extLst>
          </p:cNvPr>
          <p:cNvSpPr/>
          <p:nvPr/>
        </p:nvSpPr>
        <p:spPr bwMode="auto">
          <a:xfrm>
            <a:off x="1296347" y="3188652"/>
            <a:ext cx="386976" cy="346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8D1BC1-0F11-16C1-2DB2-DB24DA3B45C9}"/>
              </a:ext>
            </a:extLst>
          </p:cNvPr>
          <p:cNvSpPr/>
          <p:nvPr/>
        </p:nvSpPr>
        <p:spPr bwMode="auto">
          <a:xfrm>
            <a:off x="1345748" y="4103330"/>
            <a:ext cx="304640" cy="346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FD4FA0-37C6-2621-3250-2F3E6AA561AC}"/>
              </a:ext>
            </a:extLst>
          </p:cNvPr>
          <p:cNvSpPr/>
          <p:nvPr/>
        </p:nvSpPr>
        <p:spPr bwMode="auto">
          <a:xfrm>
            <a:off x="1345748" y="5009768"/>
            <a:ext cx="271706" cy="346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8B654E-6444-AD4D-DD0E-6D5FCE294185}"/>
              </a:ext>
            </a:extLst>
          </p:cNvPr>
          <p:cNvSpPr/>
          <p:nvPr/>
        </p:nvSpPr>
        <p:spPr bwMode="auto">
          <a:xfrm>
            <a:off x="1329281" y="5924446"/>
            <a:ext cx="337574" cy="346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7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70805-C15F-8AE7-97ED-5DBBAEEAB9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7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551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7914D-8446-3AC7-DF1C-9328FB1363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987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2023-08-13T10:31:51Z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