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9" r:id="rId1"/>
  </p:sldMasterIdLst>
  <p:sldIdLst>
    <p:sldId id="363" r:id="rId2"/>
    <p:sldId id="382" r:id="rId3"/>
    <p:sldId id="381" r:id="rId4"/>
    <p:sldId id="380" r:id="rId5"/>
    <p:sldId id="379" r:id="rId6"/>
    <p:sldId id="377" r:id="rId7"/>
    <p:sldId id="376" r:id="rId8"/>
    <p:sldId id="375" r:id="rId9"/>
    <p:sldId id="374" r:id="rId10"/>
    <p:sldId id="372" r:id="rId11"/>
    <p:sldId id="371" r:id="rId12"/>
    <p:sldId id="370" r:id="rId13"/>
    <p:sldId id="368" r:id="rId14"/>
    <p:sldId id="367" r:id="rId15"/>
    <p:sldId id="366" r:id="rId16"/>
    <p:sldId id="365" r:id="rId17"/>
  </p:sldIdLst>
  <p:sldSz cx="12192000" cy="6858000"/>
  <p:notesSz cx="6858000" cy="9144000"/>
  <p:embeddedFontLst>
    <p:embeddedFont>
      <p:font typeface="Calibri" panose="020F0502020204030204" pitchFamily="34" charset="0"/>
      <p:regular r:id="rId18"/>
      <p:bold r:id="rId19"/>
      <p:italic r:id="rId20"/>
      <p:boldItalic r:id="rId21"/>
    </p:embeddedFont>
    <p:embeddedFont>
      <p:font typeface="Calibri Light" panose="020F0302020204030204" pitchFamily="34" charset="0"/>
      <p:regular r:id="rId22"/>
      <p:italic r:id="rId23"/>
    </p:embeddedFont>
  </p:embeddedFont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77" d="100"/>
          <a:sy n="77" d="100"/>
        </p:scale>
        <p:origin x="396" y="7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1.fntdata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4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6.fntdata"/><Relationship Id="rId10" Type="http://schemas.openxmlformats.org/officeDocument/2006/relationships/slide" Target="slides/slide9.xml"/><Relationship Id="rId19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5.fntdata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709FAFD-80BB-084B-C7A8-677B8E49669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90" b="19552"/>
          <a:stretch/>
        </p:blipFill>
        <p:spPr>
          <a:xfrm>
            <a:off x="911424" y="2564904"/>
            <a:ext cx="10369152" cy="17281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3429D10-BFD2-42B0-305C-19638934633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643"/>
          <a:stretch/>
        </p:blipFill>
        <p:spPr>
          <a:xfrm>
            <a:off x="720000" y="1412776"/>
            <a:ext cx="10800000" cy="33451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EB6CCC5-0FFA-50B4-B6FB-79E73D8234EA}"/>
              </a:ext>
            </a:extLst>
          </p:cNvPr>
          <p:cNvSpPr/>
          <p:nvPr/>
        </p:nvSpPr>
        <p:spPr bwMode="auto">
          <a:xfrm>
            <a:off x="1434285" y="1486957"/>
            <a:ext cx="228571" cy="2097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BDB380E-AF67-C6DA-1083-26D609D4E487}"/>
              </a:ext>
            </a:extLst>
          </p:cNvPr>
          <p:cNvSpPr/>
          <p:nvPr/>
        </p:nvSpPr>
        <p:spPr bwMode="auto">
          <a:xfrm>
            <a:off x="1443809" y="1935161"/>
            <a:ext cx="200000" cy="2097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76E5833-0DB7-9421-BB23-1905A152A25A}"/>
              </a:ext>
            </a:extLst>
          </p:cNvPr>
          <p:cNvSpPr/>
          <p:nvPr/>
        </p:nvSpPr>
        <p:spPr bwMode="auto">
          <a:xfrm>
            <a:off x="1443809" y="2373828"/>
            <a:ext cx="209523" cy="2097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5CFA2A5-E7F0-BCAC-AF5A-66C51DCD08D7}"/>
              </a:ext>
            </a:extLst>
          </p:cNvPr>
          <p:cNvSpPr/>
          <p:nvPr/>
        </p:nvSpPr>
        <p:spPr bwMode="auto">
          <a:xfrm>
            <a:off x="1415238" y="2812496"/>
            <a:ext cx="257142" cy="2097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8454D28-AD78-035E-35F8-4E833FF65363}"/>
              </a:ext>
            </a:extLst>
          </p:cNvPr>
          <p:cNvSpPr/>
          <p:nvPr/>
        </p:nvSpPr>
        <p:spPr bwMode="auto">
          <a:xfrm>
            <a:off x="1434285" y="3251163"/>
            <a:ext cx="228571" cy="2193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83429D10-BFD2-42B0-305C-19638934633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661" b="88535"/>
          <a:stretch/>
        </p:blipFill>
        <p:spPr>
          <a:xfrm>
            <a:off x="1007432" y="924911"/>
            <a:ext cx="5112568" cy="4340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1234073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7EF57C7-2802-F86D-B0D1-0AD02A1FDC8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613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921AF7F-DEDB-7549-DE68-37B8574BC427}"/>
              </a:ext>
            </a:extLst>
          </p:cNvPr>
          <p:cNvSpPr/>
          <p:nvPr/>
        </p:nvSpPr>
        <p:spPr bwMode="auto">
          <a:xfrm>
            <a:off x="1443809" y="3307552"/>
            <a:ext cx="209523" cy="2097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EDD909F-43BF-00D9-AE4D-C5094653DD64}"/>
              </a:ext>
            </a:extLst>
          </p:cNvPr>
          <p:cNvSpPr/>
          <p:nvPr/>
        </p:nvSpPr>
        <p:spPr bwMode="auto">
          <a:xfrm>
            <a:off x="1415238" y="3755597"/>
            <a:ext cx="257142" cy="2097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6C3EFC9-9754-7377-A3C0-A51879013BFC}"/>
              </a:ext>
            </a:extLst>
          </p:cNvPr>
          <p:cNvSpPr/>
          <p:nvPr/>
        </p:nvSpPr>
        <p:spPr bwMode="auto">
          <a:xfrm>
            <a:off x="1443809" y="4194109"/>
            <a:ext cx="209523" cy="2097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F520BDC-6CB3-4211-480F-F086C4206EBD}"/>
              </a:ext>
            </a:extLst>
          </p:cNvPr>
          <p:cNvSpPr/>
          <p:nvPr/>
        </p:nvSpPr>
        <p:spPr bwMode="auto">
          <a:xfrm>
            <a:off x="1434285" y="4632620"/>
            <a:ext cx="219047" cy="2097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7EBE007-BF3E-855C-90DF-519F9A1C3A5E}"/>
              </a:ext>
            </a:extLst>
          </p:cNvPr>
          <p:cNvSpPr/>
          <p:nvPr/>
        </p:nvSpPr>
        <p:spPr bwMode="auto">
          <a:xfrm>
            <a:off x="1434285" y="5071132"/>
            <a:ext cx="219047" cy="2192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2610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5001F12-17B8-2308-E594-B3FD15BD573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787288"/>
            <a:ext cx="10800000" cy="34638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BFCB6C0-2B37-60BD-F0B7-C613256B0194}"/>
              </a:ext>
            </a:extLst>
          </p:cNvPr>
          <p:cNvSpPr/>
          <p:nvPr/>
        </p:nvSpPr>
        <p:spPr bwMode="auto">
          <a:xfrm>
            <a:off x="2396189" y="1268760"/>
            <a:ext cx="219048" cy="2880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A484E52-9459-4601-83BA-4C0D1F5FBC85}"/>
              </a:ext>
            </a:extLst>
          </p:cNvPr>
          <p:cNvSpPr/>
          <p:nvPr/>
        </p:nvSpPr>
        <p:spPr bwMode="auto">
          <a:xfrm>
            <a:off x="2927648" y="2132856"/>
            <a:ext cx="288032" cy="2880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14BB3FD-DC96-E29D-788C-98E362E51283}"/>
              </a:ext>
            </a:extLst>
          </p:cNvPr>
          <p:cNvSpPr/>
          <p:nvPr/>
        </p:nvSpPr>
        <p:spPr bwMode="auto">
          <a:xfrm>
            <a:off x="2376810" y="2996952"/>
            <a:ext cx="334814" cy="2880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16EBBD7-2B45-7AF3-F12F-9F418D02EC50}"/>
              </a:ext>
            </a:extLst>
          </p:cNvPr>
          <p:cNvSpPr/>
          <p:nvPr/>
        </p:nvSpPr>
        <p:spPr bwMode="auto">
          <a:xfrm>
            <a:off x="4727848" y="3920569"/>
            <a:ext cx="360039" cy="2656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CFAF9A96-D0B5-CF7B-C553-8127F7F7772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01" r="54222"/>
          <a:stretch/>
        </p:blipFill>
        <p:spPr>
          <a:xfrm>
            <a:off x="1207856" y="4278574"/>
            <a:ext cx="4943952" cy="26094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16EBBD7-2B45-7AF3-F12F-9F418D02EC50}"/>
              </a:ext>
            </a:extLst>
          </p:cNvPr>
          <p:cNvSpPr/>
          <p:nvPr/>
        </p:nvSpPr>
        <p:spPr bwMode="auto">
          <a:xfrm>
            <a:off x="8832304" y="3501008"/>
            <a:ext cx="360039" cy="2656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179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3077AA4-AF48-9884-ECCC-7902B396E9F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309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6663FEE-CE32-354A-E2E6-3D8A191E2AE4}"/>
              </a:ext>
            </a:extLst>
          </p:cNvPr>
          <p:cNvSpPr/>
          <p:nvPr/>
        </p:nvSpPr>
        <p:spPr bwMode="auto">
          <a:xfrm>
            <a:off x="5672380" y="2155203"/>
            <a:ext cx="552380" cy="2194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F205213-F631-2DD6-715F-416F01549F79}"/>
              </a:ext>
            </a:extLst>
          </p:cNvPr>
          <p:cNvSpPr/>
          <p:nvPr/>
        </p:nvSpPr>
        <p:spPr bwMode="auto">
          <a:xfrm>
            <a:off x="4196190" y="3128484"/>
            <a:ext cx="457142" cy="3053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F2B0150-FCB7-8E87-83CC-283863BC0050}"/>
              </a:ext>
            </a:extLst>
          </p:cNvPr>
          <p:cNvSpPr/>
          <p:nvPr/>
        </p:nvSpPr>
        <p:spPr bwMode="auto">
          <a:xfrm>
            <a:off x="2958095" y="4197184"/>
            <a:ext cx="485714" cy="3053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5760" y="2007882"/>
            <a:ext cx="1282446" cy="557022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9382" y="3128484"/>
            <a:ext cx="1131570" cy="49149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3"/>
          <a:srcRect l="5725" r="4715"/>
          <a:stretch/>
        </p:blipFill>
        <p:spPr>
          <a:xfrm>
            <a:off x="3893256" y="4007960"/>
            <a:ext cx="1520151" cy="737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5427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5282EFD-AD8C-A55A-58A6-0BF5BF6C5F8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207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9656" y="1467586"/>
            <a:ext cx="1244727" cy="54063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63774" y="1268760"/>
            <a:ext cx="1829372" cy="794576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/>
          <a:srcRect l="3574" r="5893"/>
          <a:stretch/>
        </p:blipFill>
        <p:spPr>
          <a:xfrm>
            <a:off x="4223792" y="2346391"/>
            <a:ext cx="1707407" cy="81915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3"/>
          <a:srcRect l="5655" r="5876"/>
          <a:stretch/>
        </p:blipFill>
        <p:spPr>
          <a:xfrm>
            <a:off x="5967788" y="2380958"/>
            <a:ext cx="1568372" cy="770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8883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BE04484-0E97-F739-3C96-A7E8D49E1CE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95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50089845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2D5DD27-C934-AC0A-C55F-BAE43C986DF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1514"/>
            <a:ext cx="10800000" cy="3141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6DC7537-9436-4C52-F4E2-555115191E81}"/>
              </a:ext>
            </a:extLst>
          </p:cNvPr>
          <p:cNvSpPr/>
          <p:nvPr/>
        </p:nvSpPr>
        <p:spPr bwMode="auto">
          <a:xfrm>
            <a:off x="996190" y="1054307"/>
            <a:ext cx="257142" cy="2005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FCEF7F7-C0D3-E834-5C4B-900F7ABEAC50}"/>
              </a:ext>
            </a:extLst>
          </p:cNvPr>
          <p:cNvSpPr/>
          <p:nvPr/>
        </p:nvSpPr>
        <p:spPr bwMode="auto">
          <a:xfrm>
            <a:off x="1015238" y="1942420"/>
            <a:ext cx="228571" cy="2100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95C2537-3234-1859-4014-7C10C5CCDE3D}"/>
              </a:ext>
            </a:extLst>
          </p:cNvPr>
          <p:cNvSpPr/>
          <p:nvPr/>
        </p:nvSpPr>
        <p:spPr bwMode="auto">
          <a:xfrm>
            <a:off x="1024761" y="2840082"/>
            <a:ext cx="209523" cy="2005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D7CC8F1D-A630-A244-ED8D-9F4583D5C45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043332"/>
            <a:ext cx="10800000" cy="26980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BEF3E69-0647-DAD2-275D-F6D48617677F}"/>
              </a:ext>
            </a:extLst>
          </p:cNvPr>
          <p:cNvSpPr/>
          <p:nvPr/>
        </p:nvSpPr>
        <p:spPr bwMode="auto">
          <a:xfrm>
            <a:off x="996190" y="4176803"/>
            <a:ext cx="257142" cy="2097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C7EF5DF-A255-B016-26DF-8F87831A59AF}"/>
              </a:ext>
            </a:extLst>
          </p:cNvPr>
          <p:cNvSpPr/>
          <p:nvPr/>
        </p:nvSpPr>
        <p:spPr bwMode="auto">
          <a:xfrm>
            <a:off x="1024761" y="5072971"/>
            <a:ext cx="209523" cy="2097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9522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1A21AFB-C86E-5F9F-8BB2-DE576F051F9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912" r="10885"/>
          <a:stretch/>
        </p:blipFill>
        <p:spPr>
          <a:xfrm>
            <a:off x="720000" y="2348880"/>
            <a:ext cx="9624472" cy="21615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D56DBF8-948E-66F1-12C7-89DAECCF7953}"/>
              </a:ext>
            </a:extLst>
          </p:cNvPr>
          <p:cNvSpPr/>
          <p:nvPr/>
        </p:nvSpPr>
        <p:spPr bwMode="auto">
          <a:xfrm>
            <a:off x="1443809" y="2383574"/>
            <a:ext cx="209523" cy="2098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BA7F3BA-E055-4324-8077-FC6B1B92E103}"/>
              </a:ext>
            </a:extLst>
          </p:cNvPr>
          <p:cNvSpPr/>
          <p:nvPr/>
        </p:nvSpPr>
        <p:spPr bwMode="auto">
          <a:xfrm>
            <a:off x="1434285" y="2822306"/>
            <a:ext cx="228571" cy="2193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250CCB6-88CC-BFD9-430B-6E48A1DC715F}"/>
              </a:ext>
            </a:extLst>
          </p:cNvPr>
          <p:cNvSpPr/>
          <p:nvPr/>
        </p:nvSpPr>
        <p:spPr bwMode="auto">
          <a:xfrm>
            <a:off x="1434285" y="3270576"/>
            <a:ext cx="228571" cy="2098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1E30CA7-872F-5015-67E6-BB11BBF79277}"/>
              </a:ext>
            </a:extLst>
          </p:cNvPr>
          <p:cNvSpPr/>
          <p:nvPr/>
        </p:nvSpPr>
        <p:spPr bwMode="auto">
          <a:xfrm>
            <a:off x="1434285" y="3709309"/>
            <a:ext cx="219047" cy="2098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DA1E640-E930-1D4A-362B-69A308923950}"/>
              </a:ext>
            </a:extLst>
          </p:cNvPr>
          <p:cNvSpPr/>
          <p:nvPr/>
        </p:nvSpPr>
        <p:spPr bwMode="auto">
          <a:xfrm>
            <a:off x="1415238" y="4157579"/>
            <a:ext cx="257142" cy="2098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>
            <a:extLst>
              <a:ext uri="{FF2B5EF4-FFF2-40B4-BE49-F238E27FC236}">
                <a16:creationId xmlns:a16="http://schemas.microsoft.com/office/drawing/2014/main" id="{51A21AFB-C86E-5F9F-8BB2-DE576F051F9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992" b="61325"/>
          <a:stretch/>
        </p:blipFill>
        <p:spPr>
          <a:xfrm>
            <a:off x="983432" y="794977"/>
            <a:ext cx="7776864" cy="13684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272239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C825227-1711-56CC-E278-99FB752F251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285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9E01619-F0F3-7991-0994-9C9D0B12847B}"/>
              </a:ext>
            </a:extLst>
          </p:cNvPr>
          <p:cNvSpPr/>
          <p:nvPr/>
        </p:nvSpPr>
        <p:spPr bwMode="auto">
          <a:xfrm>
            <a:off x="1691428" y="2718773"/>
            <a:ext cx="219047" cy="2195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4DF7BF-4537-81EF-5482-B0A2D0B9F934}"/>
              </a:ext>
            </a:extLst>
          </p:cNvPr>
          <p:cNvSpPr/>
          <p:nvPr/>
        </p:nvSpPr>
        <p:spPr bwMode="auto">
          <a:xfrm>
            <a:off x="3234285" y="2728318"/>
            <a:ext cx="247619" cy="2099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F51764A-CDD0-2594-2124-1FAEACDF2DA2}"/>
              </a:ext>
            </a:extLst>
          </p:cNvPr>
          <p:cNvSpPr/>
          <p:nvPr/>
        </p:nvSpPr>
        <p:spPr bwMode="auto">
          <a:xfrm>
            <a:off x="4815238" y="2728318"/>
            <a:ext cx="190476" cy="2099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1274C3E-8AAB-C063-E1C8-658A4B52CD1C}"/>
              </a:ext>
            </a:extLst>
          </p:cNvPr>
          <p:cNvSpPr/>
          <p:nvPr/>
        </p:nvSpPr>
        <p:spPr bwMode="auto">
          <a:xfrm>
            <a:off x="6348571" y="2728318"/>
            <a:ext cx="219047" cy="2099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6923FC8-3DC4-19E0-E430-BAAE0A212B37}"/>
              </a:ext>
            </a:extLst>
          </p:cNvPr>
          <p:cNvSpPr/>
          <p:nvPr/>
        </p:nvSpPr>
        <p:spPr bwMode="auto">
          <a:xfrm>
            <a:off x="7900952" y="2728318"/>
            <a:ext cx="228571" cy="2099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9014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654D4F-3C7E-9154-2020-CC7CA3CBF97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154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FDFD316-E2D1-A984-7BAE-5C22B16C2E6D}"/>
              </a:ext>
            </a:extLst>
          </p:cNvPr>
          <p:cNvSpPr/>
          <p:nvPr/>
        </p:nvSpPr>
        <p:spPr bwMode="auto">
          <a:xfrm>
            <a:off x="1415238" y="1476917"/>
            <a:ext cx="247619" cy="2095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C91BA77-6DD3-C828-5271-5D2AD689113B}"/>
              </a:ext>
            </a:extLst>
          </p:cNvPr>
          <p:cNvSpPr/>
          <p:nvPr/>
        </p:nvSpPr>
        <p:spPr bwMode="auto">
          <a:xfrm>
            <a:off x="1434285" y="2362904"/>
            <a:ext cx="219047" cy="2095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E6E3818-0C4F-5481-1B04-F4C40A2AA597}"/>
              </a:ext>
            </a:extLst>
          </p:cNvPr>
          <p:cNvSpPr/>
          <p:nvPr/>
        </p:nvSpPr>
        <p:spPr bwMode="auto">
          <a:xfrm>
            <a:off x="1415238" y="3248891"/>
            <a:ext cx="257142" cy="2095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40C38B9-C99D-3CBD-C417-6764C9950E48}"/>
              </a:ext>
            </a:extLst>
          </p:cNvPr>
          <p:cNvSpPr/>
          <p:nvPr/>
        </p:nvSpPr>
        <p:spPr bwMode="auto">
          <a:xfrm>
            <a:off x="1415238" y="4134878"/>
            <a:ext cx="247619" cy="2095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3E4046B-450A-021A-E7ED-5F2B3233AD77}"/>
              </a:ext>
            </a:extLst>
          </p:cNvPr>
          <p:cNvSpPr/>
          <p:nvPr/>
        </p:nvSpPr>
        <p:spPr bwMode="auto">
          <a:xfrm>
            <a:off x="1415238" y="4573108"/>
            <a:ext cx="257142" cy="2095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0612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8C858AF-BB01-EED7-D8F3-C0C14F0CB65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384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1F96618-B9FC-0E67-2190-C309B64B9171}"/>
              </a:ext>
            </a:extLst>
          </p:cNvPr>
          <p:cNvSpPr/>
          <p:nvPr/>
        </p:nvSpPr>
        <p:spPr bwMode="auto">
          <a:xfrm>
            <a:off x="1443809" y="1544259"/>
            <a:ext cx="209523" cy="2098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DEC0932-5CAE-7D98-A1DF-34E067472360}"/>
              </a:ext>
            </a:extLst>
          </p:cNvPr>
          <p:cNvSpPr/>
          <p:nvPr/>
        </p:nvSpPr>
        <p:spPr bwMode="auto">
          <a:xfrm>
            <a:off x="1443809" y="2431262"/>
            <a:ext cx="209523" cy="2002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BECB913-9478-9722-9213-0D964E79B667}"/>
              </a:ext>
            </a:extLst>
          </p:cNvPr>
          <p:cNvSpPr/>
          <p:nvPr/>
        </p:nvSpPr>
        <p:spPr bwMode="auto">
          <a:xfrm>
            <a:off x="1415238" y="3308727"/>
            <a:ext cx="257142" cy="2098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03C2710-0FC2-8C56-5B90-D15DAD710EED}"/>
              </a:ext>
            </a:extLst>
          </p:cNvPr>
          <p:cNvSpPr/>
          <p:nvPr/>
        </p:nvSpPr>
        <p:spPr bwMode="auto">
          <a:xfrm>
            <a:off x="1434285" y="4195729"/>
            <a:ext cx="219047" cy="2098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37F74AC3-D24F-2715-4511-9981AE687C2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4581128"/>
            <a:ext cx="10800000" cy="14098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03C2710-0FC2-8C56-5B90-D15DAD710EED}"/>
              </a:ext>
            </a:extLst>
          </p:cNvPr>
          <p:cNvSpPr/>
          <p:nvPr/>
        </p:nvSpPr>
        <p:spPr bwMode="auto">
          <a:xfrm>
            <a:off x="1334285" y="5073194"/>
            <a:ext cx="319047" cy="3720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879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A87AAED-0D78-5FD2-5BF7-EA951B0D828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227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673F85E-6ACB-378C-61B5-ED9CD8ADA363}"/>
              </a:ext>
            </a:extLst>
          </p:cNvPr>
          <p:cNvSpPr/>
          <p:nvPr/>
        </p:nvSpPr>
        <p:spPr bwMode="auto">
          <a:xfrm>
            <a:off x="1434285" y="2356283"/>
            <a:ext cx="228571" cy="2100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BF265CF-E1D7-1384-0F9C-55240E6A1C10}"/>
              </a:ext>
            </a:extLst>
          </p:cNvPr>
          <p:cNvSpPr/>
          <p:nvPr/>
        </p:nvSpPr>
        <p:spPr bwMode="auto">
          <a:xfrm>
            <a:off x="1443809" y="2804982"/>
            <a:ext cx="209523" cy="2100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EFECFAA-802F-ABDB-679A-4D2F26E0213A}"/>
              </a:ext>
            </a:extLst>
          </p:cNvPr>
          <p:cNvSpPr/>
          <p:nvPr/>
        </p:nvSpPr>
        <p:spPr bwMode="auto">
          <a:xfrm>
            <a:off x="1415238" y="3253681"/>
            <a:ext cx="257142" cy="2100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1DEFA88-0826-7BA4-B00A-A18C93F13E14}"/>
              </a:ext>
            </a:extLst>
          </p:cNvPr>
          <p:cNvSpPr/>
          <p:nvPr/>
        </p:nvSpPr>
        <p:spPr bwMode="auto">
          <a:xfrm>
            <a:off x="1434285" y="3702380"/>
            <a:ext cx="228571" cy="2195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38D6592-32A4-9855-367A-E3E51BB17E20}"/>
              </a:ext>
            </a:extLst>
          </p:cNvPr>
          <p:cNvSpPr/>
          <p:nvPr/>
        </p:nvSpPr>
        <p:spPr bwMode="auto">
          <a:xfrm>
            <a:off x="1434285" y="4160626"/>
            <a:ext cx="228571" cy="2100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962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7F8BA60-0D42-C6D2-81A7-9F30D00253B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490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E3A7E10-1598-E652-FA94-8F1CFAB25B58}"/>
              </a:ext>
            </a:extLst>
          </p:cNvPr>
          <p:cNvSpPr/>
          <p:nvPr/>
        </p:nvSpPr>
        <p:spPr bwMode="auto">
          <a:xfrm>
            <a:off x="1443809" y="1543626"/>
            <a:ext cx="209523" cy="2000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D01D7A7-41A1-174C-75EA-9BD7AEE07F41}"/>
              </a:ext>
            </a:extLst>
          </p:cNvPr>
          <p:cNvSpPr/>
          <p:nvPr/>
        </p:nvSpPr>
        <p:spPr bwMode="auto">
          <a:xfrm>
            <a:off x="1424761" y="2439173"/>
            <a:ext cx="247619" cy="2095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9D53249-9D74-4242-90FE-7AA3ED59F093}"/>
              </a:ext>
            </a:extLst>
          </p:cNvPr>
          <p:cNvSpPr/>
          <p:nvPr/>
        </p:nvSpPr>
        <p:spPr bwMode="auto">
          <a:xfrm>
            <a:off x="1434285" y="3344248"/>
            <a:ext cx="228571" cy="2095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3EC9933-07B3-401D-31ED-4C0375D2D2CD}"/>
              </a:ext>
            </a:extLst>
          </p:cNvPr>
          <p:cNvSpPr/>
          <p:nvPr/>
        </p:nvSpPr>
        <p:spPr bwMode="auto">
          <a:xfrm>
            <a:off x="1434285" y="4239795"/>
            <a:ext cx="228571" cy="2191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26979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7BA4296-87A9-962F-2BCC-92381A5A43D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203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D336D44-0A11-369B-9717-86D6B298FFE4}"/>
              </a:ext>
            </a:extLst>
          </p:cNvPr>
          <p:cNvSpPr/>
          <p:nvPr/>
        </p:nvSpPr>
        <p:spPr bwMode="auto">
          <a:xfrm>
            <a:off x="1015238" y="1095860"/>
            <a:ext cx="228571" cy="2191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4402BD5-22D5-DBA2-E7AA-193B20B138D8}"/>
              </a:ext>
            </a:extLst>
          </p:cNvPr>
          <p:cNvSpPr/>
          <p:nvPr/>
        </p:nvSpPr>
        <p:spPr bwMode="auto">
          <a:xfrm>
            <a:off x="1024761" y="2458321"/>
            <a:ext cx="209523" cy="2000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44C4B52-1744-AEBB-42FE-722AC17D96A2}"/>
              </a:ext>
            </a:extLst>
          </p:cNvPr>
          <p:cNvSpPr/>
          <p:nvPr/>
        </p:nvSpPr>
        <p:spPr bwMode="auto">
          <a:xfrm>
            <a:off x="996190" y="3353925"/>
            <a:ext cx="257142" cy="2096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57558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A1782C1-F738-515D-F695-0C7F3329149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02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405B9CC-BAE5-AB11-F593-2016446EC256}"/>
              </a:ext>
            </a:extLst>
          </p:cNvPr>
          <p:cNvSpPr/>
          <p:nvPr/>
        </p:nvSpPr>
        <p:spPr bwMode="auto">
          <a:xfrm>
            <a:off x="1024761" y="1038824"/>
            <a:ext cx="209523" cy="2100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A402646-BB14-659F-852B-C2DB8DA461C4}"/>
              </a:ext>
            </a:extLst>
          </p:cNvPr>
          <p:cNvSpPr/>
          <p:nvPr/>
        </p:nvSpPr>
        <p:spPr bwMode="auto">
          <a:xfrm>
            <a:off x="1015238" y="2843073"/>
            <a:ext cx="228571" cy="2100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AA9138E-E95C-FE4F-ABA5-8A26BF34FA27}"/>
              </a:ext>
            </a:extLst>
          </p:cNvPr>
          <p:cNvSpPr/>
          <p:nvPr/>
        </p:nvSpPr>
        <p:spPr bwMode="auto">
          <a:xfrm>
            <a:off x="996190" y="3749971"/>
            <a:ext cx="257142" cy="2004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DA35B86B-D2CA-EDA6-7EC2-F42144318D8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657"/>
          <a:stretch/>
        </p:blipFill>
        <p:spPr>
          <a:xfrm>
            <a:off x="1847528" y="4074545"/>
            <a:ext cx="9433048" cy="10760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img_16777215">
            <a:extLst>
              <a:ext uri="{FF2B5EF4-FFF2-40B4-BE49-F238E27FC236}">
                <a16:creationId xmlns:a16="http://schemas.microsoft.com/office/drawing/2014/main" id="{83429D10-BFD2-42B0-305C-19638934633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115" b="95965"/>
          <a:stretch/>
        </p:blipFill>
        <p:spPr>
          <a:xfrm>
            <a:off x="8952920" y="5150617"/>
            <a:ext cx="2039624" cy="1527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630889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Calibri Light</vt:lpstr>
      <vt:lpstr>Calibri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44</cp:revision>
  <dcterms:created xsi:type="dcterms:W3CDTF">2015-09-16T06:52:26Z</dcterms:created>
  <dcterms:modified xsi:type="dcterms:W3CDTF">2023-08-14T08:50:06Z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