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6" d="100"/>
          <a:sy n="86" d="100"/>
        </p:scale>
        <p:origin x="90" y="5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838450"/>
            <a:ext cx="1139190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87C47-76B0-A6CB-FD0A-2F9A701AFD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4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0949C-87D7-005B-77C5-8E79023B6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02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9BA11-DFF3-FA19-14FF-EEAC97A473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3" y="1556792"/>
            <a:ext cx="8013764" cy="5061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836712"/>
            <a:ext cx="11719465" cy="53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7A2B5-31B3-9BE4-C36E-ED99095D1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5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577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0BDFC-C3F7-1E85-B068-C6E3E530A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9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39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0A2F5-114F-3602-01C8-9F22A09C3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784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76C93-BECC-B389-E7C2-12AF9060C6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379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F2FDD-968E-D5A6-6C9F-9CCBCD826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758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38DB7-21B7-5EB9-2D9C-E598276D2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558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35BF9-34D0-7159-4AD0-05318207D1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71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宋体</vt:lpstr>
      <vt:lpstr>Arial</vt:lpstr>
      <vt:lpstr>Calibri Light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39</cp:revision>
  <dcterms:created xsi:type="dcterms:W3CDTF">2015-09-16T06:52:26Z</dcterms:created>
  <dcterms:modified xsi:type="dcterms:W3CDTF">2023-08-13T09:29:50Z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