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99" r:id="rId4"/>
    <p:sldId id="398" r:id="rId5"/>
    <p:sldId id="397" r:id="rId6"/>
    <p:sldId id="395" r:id="rId7"/>
    <p:sldId id="394" r:id="rId8"/>
    <p:sldId id="393" r:id="rId9"/>
    <p:sldId id="392" r:id="rId10"/>
    <p:sldId id="391" r:id="rId11"/>
    <p:sldId id="389" r:id="rId12"/>
    <p:sldId id="387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5" r:id="rId24"/>
    <p:sldId id="374" r:id="rId25"/>
    <p:sldId id="373" r:id="rId26"/>
    <p:sldId id="372" r:id="rId27"/>
    <p:sldId id="371" r:id="rId28"/>
    <p:sldId id="370" r:id="rId29"/>
    <p:sldId id="368" r:id="rId30"/>
    <p:sldId id="367" r:id="rId31"/>
    <p:sldId id="366" r:id="rId32"/>
    <p:sldId id="400" r:id="rId33"/>
    <p:sldId id="401" r:id="rId34"/>
  </p:sldIdLst>
  <p:sldSz cx="12192000" cy="6858000"/>
  <p:notesSz cx="6858000" cy="9144000"/>
  <p:embeddedFontLst>
    <p:embeddedFont>
      <p:font typeface="等线" panose="02010600030101010101" pitchFamily="2" charset="-122"/>
      <p:regular r:id="rId35"/>
      <p:bold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等线 Light" panose="02010600030101010101" pitchFamily="2" charset="-122"/>
      <p:regular r:id="rId4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4" d="100"/>
          <a:sy n="94" d="100"/>
        </p:scale>
        <p:origin x="10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971800"/>
            <a:ext cx="81343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D6B3E-4E5F-5F98-1315-09DF1F78D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90676"/>
            <a:ext cx="9067800" cy="219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AE87E-E2E1-E2C6-4BCA-D3BA84037155}"/>
              </a:ext>
            </a:extLst>
          </p:cNvPr>
          <p:cNvSpPr/>
          <p:nvPr/>
        </p:nvSpPr>
        <p:spPr bwMode="auto">
          <a:xfrm>
            <a:off x="1199456" y="1677706"/>
            <a:ext cx="469660" cy="4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0EA677E-6963-C7A4-50DE-1D1AAA7FE8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84284"/>
            <a:ext cx="9067800" cy="373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AAE87E-E2E1-E2C6-4BCA-D3BA84037155}"/>
              </a:ext>
            </a:extLst>
          </p:cNvPr>
          <p:cNvSpPr/>
          <p:nvPr/>
        </p:nvSpPr>
        <p:spPr bwMode="auto">
          <a:xfrm>
            <a:off x="1199456" y="3218024"/>
            <a:ext cx="504056" cy="4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AAE87E-E2E1-E2C6-4BCA-D3BA84037155}"/>
              </a:ext>
            </a:extLst>
          </p:cNvPr>
          <p:cNvSpPr/>
          <p:nvPr/>
        </p:nvSpPr>
        <p:spPr bwMode="auto">
          <a:xfrm>
            <a:off x="1165060" y="4641409"/>
            <a:ext cx="504056" cy="4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71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5F475-75BA-CF42-B9D0-CF66CA66E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08" y="790942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A9853-3D1E-5950-ED77-8BA9669E5233}"/>
              </a:ext>
            </a:extLst>
          </p:cNvPr>
          <p:cNvSpPr/>
          <p:nvPr/>
        </p:nvSpPr>
        <p:spPr bwMode="auto">
          <a:xfrm>
            <a:off x="1358095" y="980728"/>
            <a:ext cx="380952" cy="491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2D8FEA-E6C8-8044-FE8C-DCFE2CCE0C1C}"/>
              </a:ext>
            </a:extLst>
          </p:cNvPr>
          <p:cNvSpPr/>
          <p:nvPr/>
        </p:nvSpPr>
        <p:spPr bwMode="auto">
          <a:xfrm>
            <a:off x="1377142" y="3645024"/>
            <a:ext cx="3523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DE7F5EC-07D4-6A61-FC5C-90A9F389C7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2927648" y="4316824"/>
            <a:ext cx="9048408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13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89E40-AAD7-9AF1-FAEA-69246CD2B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08F3D6-D590-F3C3-387E-9A17DD5BCEC3}"/>
              </a:ext>
            </a:extLst>
          </p:cNvPr>
          <p:cNvSpPr/>
          <p:nvPr/>
        </p:nvSpPr>
        <p:spPr bwMode="auto">
          <a:xfrm>
            <a:off x="1589888" y="3277463"/>
            <a:ext cx="796788" cy="461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3B6FA0-E9FD-3319-3F94-A335D423B234}"/>
              </a:ext>
            </a:extLst>
          </p:cNvPr>
          <p:cNvSpPr/>
          <p:nvPr/>
        </p:nvSpPr>
        <p:spPr bwMode="auto">
          <a:xfrm>
            <a:off x="3592824" y="4433855"/>
            <a:ext cx="255849" cy="24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2963E-DB9A-A6DA-FE11-2E54991CAE11}"/>
              </a:ext>
            </a:extLst>
          </p:cNvPr>
          <p:cNvSpPr/>
          <p:nvPr/>
        </p:nvSpPr>
        <p:spPr bwMode="auto">
          <a:xfrm>
            <a:off x="2744866" y="5268213"/>
            <a:ext cx="869888" cy="32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792CE5-8030-9465-2087-BB3FC839A945}"/>
              </a:ext>
            </a:extLst>
          </p:cNvPr>
          <p:cNvSpPr/>
          <p:nvPr/>
        </p:nvSpPr>
        <p:spPr bwMode="auto">
          <a:xfrm>
            <a:off x="2503636" y="6205036"/>
            <a:ext cx="416669" cy="32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52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017A2-D322-4DF0-0A97-A3A9B03BB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54B37-E1BE-0456-AAFB-E6CF6B278AF5}"/>
              </a:ext>
            </a:extLst>
          </p:cNvPr>
          <p:cNvSpPr/>
          <p:nvPr/>
        </p:nvSpPr>
        <p:spPr bwMode="auto">
          <a:xfrm>
            <a:off x="1249727" y="2146925"/>
            <a:ext cx="279180" cy="31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656078-A03D-006A-74F0-C4B1C1DA1648}"/>
              </a:ext>
            </a:extLst>
          </p:cNvPr>
          <p:cNvSpPr/>
          <p:nvPr/>
        </p:nvSpPr>
        <p:spPr bwMode="auto">
          <a:xfrm>
            <a:off x="1249727" y="3450805"/>
            <a:ext cx="286339" cy="30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A2D7FB-2B1F-F436-B84A-C0319DCBD9F3}"/>
              </a:ext>
            </a:extLst>
          </p:cNvPr>
          <p:cNvSpPr/>
          <p:nvPr/>
        </p:nvSpPr>
        <p:spPr bwMode="auto">
          <a:xfrm>
            <a:off x="7771106" y="3515283"/>
            <a:ext cx="393717" cy="243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5AA1A7-71DF-AB08-6947-73DFCA2E3629}"/>
              </a:ext>
            </a:extLst>
          </p:cNvPr>
          <p:cNvSpPr/>
          <p:nvPr/>
        </p:nvSpPr>
        <p:spPr bwMode="auto">
          <a:xfrm>
            <a:off x="1221093" y="4761850"/>
            <a:ext cx="336448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CFED45-AB39-D44A-B798-7B652198AA58}"/>
              </a:ext>
            </a:extLst>
          </p:cNvPr>
          <p:cNvSpPr/>
          <p:nvPr/>
        </p:nvSpPr>
        <p:spPr bwMode="auto">
          <a:xfrm>
            <a:off x="6403835" y="6037074"/>
            <a:ext cx="1760986" cy="458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16041"/>
          <a:stretch/>
        </p:blipFill>
        <p:spPr>
          <a:xfrm>
            <a:off x="6816080" y="1628800"/>
            <a:ext cx="1847969" cy="116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0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579BC-ABAA-93D2-9BEC-78A055ACD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17C26-4EE6-C796-03F2-6890F0DFE7B0}"/>
              </a:ext>
            </a:extLst>
          </p:cNvPr>
          <p:cNvSpPr/>
          <p:nvPr/>
        </p:nvSpPr>
        <p:spPr bwMode="auto">
          <a:xfrm>
            <a:off x="1358095" y="1477552"/>
            <a:ext cx="380952" cy="410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8EFD55-523C-19D5-12AD-96F487E052F9}"/>
              </a:ext>
            </a:extLst>
          </p:cNvPr>
          <p:cNvSpPr/>
          <p:nvPr/>
        </p:nvSpPr>
        <p:spPr bwMode="auto">
          <a:xfrm>
            <a:off x="1320000" y="3213598"/>
            <a:ext cx="447619" cy="400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365C8F-C50A-B937-DA8A-23612284D581}"/>
              </a:ext>
            </a:extLst>
          </p:cNvPr>
          <p:cNvSpPr/>
          <p:nvPr/>
        </p:nvSpPr>
        <p:spPr bwMode="auto">
          <a:xfrm>
            <a:off x="7910476" y="4921029"/>
            <a:ext cx="2794036" cy="60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166258"/>
            <a:ext cx="2624138" cy="104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6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ED336-9DC4-FC18-1092-185702038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91BDA-8F18-EC4D-6D9D-C1518E7CF995}"/>
              </a:ext>
            </a:extLst>
          </p:cNvPr>
          <p:cNvSpPr/>
          <p:nvPr/>
        </p:nvSpPr>
        <p:spPr bwMode="auto">
          <a:xfrm>
            <a:off x="1928888" y="3019393"/>
            <a:ext cx="999832" cy="58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96F11-FE8E-21F4-FDE5-1801E4934167}"/>
              </a:ext>
            </a:extLst>
          </p:cNvPr>
          <p:cNvSpPr/>
          <p:nvPr/>
        </p:nvSpPr>
        <p:spPr bwMode="auto">
          <a:xfrm>
            <a:off x="6400868" y="6095033"/>
            <a:ext cx="490827" cy="30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744" r="19802"/>
          <a:stretch/>
        </p:blipFill>
        <p:spPr>
          <a:xfrm>
            <a:off x="5632446" y="3001892"/>
            <a:ext cx="3271866" cy="931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27895" r="25033"/>
          <a:stretch/>
        </p:blipFill>
        <p:spPr>
          <a:xfrm>
            <a:off x="7680176" y="5810204"/>
            <a:ext cx="1963103" cy="93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8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C16D5-F718-C316-6254-06A3E9FC7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A7171F-D403-FAEE-4EA8-F9C485CD928A}"/>
              </a:ext>
            </a:extLst>
          </p:cNvPr>
          <p:cNvSpPr/>
          <p:nvPr/>
        </p:nvSpPr>
        <p:spPr bwMode="auto">
          <a:xfrm>
            <a:off x="6310476" y="2269482"/>
            <a:ext cx="438095" cy="42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537781-BBCA-B8FF-7140-4E97E7BFB3A9}"/>
              </a:ext>
            </a:extLst>
          </p:cNvPr>
          <p:cNvSpPr/>
          <p:nvPr/>
        </p:nvSpPr>
        <p:spPr bwMode="auto">
          <a:xfrm>
            <a:off x="1853333" y="4158465"/>
            <a:ext cx="1506363" cy="62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13483"/>
          <a:stretch/>
        </p:blipFill>
        <p:spPr>
          <a:xfrm>
            <a:off x="3656193" y="2132856"/>
            <a:ext cx="1935751" cy="8949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13483"/>
          <a:stretch/>
        </p:blipFill>
        <p:spPr>
          <a:xfrm>
            <a:off x="4007768" y="4267559"/>
            <a:ext cx="1744566" cy="80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3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92670-8318-8232-33A8-5D220BC78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44887-97A0-2A22-21DC-92BBC16F6CC1}"/>
              </a:ext>
            </a:extLst>
          </p:cNvPr>
          <p:cNvSpPr/>
          <p:nvPr/>
        </p:nvSpPr>
        <p:spPr bwMode="auto">
          <a:xfrm>
            <a:off x="1853333" y="2258470"/>
            <a:ext cx="1171428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DE4820-7F1E-43A8-33CC-995D7D620A4D}"/>
              </a:ext>
            </a:extLst>
          </p:cNvPr>
          <p:cNvSpPr/>
          <p:nvPr/>
        </p:nvSpPr>
        <p:spPr bwMode="auto">
          <a:xfrm>
            <a:off x="8024761" y="2439529"/>
            <a:ext cx="542857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03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AB699-C4F3-D81E-35B6-33339488A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A1A104-52EE-4ABD-8D3D-CFD580F1FB0C}"/>
              </a:ext>
            </a:extLst>
          </p:cNvPr>
          <p:cNvSpPr/>
          <p:nvPr/>
        </p:nvSpPr>
        <p:spPr bwMode="auto">
          <a:xfrm>
            <a:off x="1364175" y="2091764"/>
            <a:ext cx="313611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C5D567-F409-D0FE-81BA-080031EF5415}"/>
              </a:ext>
            </a:extLst>
          </p:cNvPr>
          <p:cNvSpPr/>
          <p:nvPr/>
        </p:nvSpPr>
        <p:spPr bwMode="auto">
          <a:xfrm>
            <a:off x="1364175" y="4399157"/>
            <a:ext cx="279707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01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1D74D-F614-4051-BC23-643AE85AB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2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B7427-65BA-4AAF-E8BE-6587F2ADECED}"/>
              </a:ext>
            </a:extLst>
          </p:cNvPr>
          <p:cNvSpPr/>
          <p:nvPr/>
        </p:nvSpPr>
        <p:spPr bwMode="auto">
          <a:xfrm>
            <a:off x="1144585" y="1052936"/>
            <a:ext cx="310014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3596A3-D637-A321-42DF-AE78CF6F0583}"/>
              </a:ext>
            </a:extLst>
          </p:cNvPr>
          <p:cNvSpPr/>
          <p:nvPr/>
        </p:nvSpPr>
        <p:spPr bwMode="auto">
          <a:xfrm>
            <a:off x="1171543" y="2927971"/>
            <a:ext cx="276317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360B69-F4C2-2264-E1DA-459A15F912D3}"/>
              </a:ext>
            </a:extLst>
          </p:cNvPr>
          <p:cNvSpPr/>
          <p:nvPr/>
        </p:nvSpPr>
        <p:spPr bwMode="auto">
          <a:xfrm>
            <a:off x="1171543" y="4742304"/>
            <a:ext cx="269578" cy="29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86074-1B3D-33F6-3427-4EA571C30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C0BB5B-790C-CE60-6DB7-F0DC17C3C8F3}"/>
              </a:ext>
            </a:extLst>
          </p:cNvPr>
          <p:cNvSpPr/>
          <p:nvPr/>
        </p:nvSpPr>
        <p:spPr bwMode="auto">
          <a:xfrm>
            <a:off x="1424760" y="2610786"/>
            <a:ext cx="447619" cy="49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2D547-8F63-42F4-7516-695CBFD56F0E}"/>
              </a:ext>
            </a:extLst>
          </p:cNvPr>
          <p:cNvSpPr/>
          <p:nvPr/>
        </p:nvSpPr>
        <p:spPr bwMode="auto">
          <a:xfrm>
            <a:off x="1424760" y="3501008"/>
            <a:ext cx="49477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C6A92E-6D3B-E87C-A3D1-5C36E9DA8454}"/>
              </a:ext>
            </a:extLst>
          </p:cNvPr>
          <p:cNvSpPr/>
          <p:nvPr/>
        </p:nvSpPr>
        <p:spPr bwMode="auto">
          <a:xfrm>
            <a:off x="1424761" y="4305980"/>
            <a:ext cx="409524" cy="443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E7CD9-8043-5EED-B9A2-497010AAB7B7}"/>
              </a:ext>
            </a:extLst>
          </p:cNvPr>
          <p:cNvSpPr/>
          <p:nvPr/>
        </p:nvSpPr>
        <p:spPr bwMode="auto">
          <a:xfrm>
            <a:off x="1443809" y="5085185"/>
            <a:ext cx="390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A0E05D-15D7-A900-042C-6BDDDAE75C2B}"/>
              </a:ext>
            </a:extLst>
          </p:cNvPr>
          <p:cNvSpPr/>
          <p:nvPr/>
        </p:nvSpPr>
        <p:spPr bwMode="auto">
          <a:xfrm>
            <a:off x="1424761" y="5949280"/>
            <a:ext cx="4095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821844"/>
            <a:ext cx="1965960" cy="66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46777-7B35-1D00-E1FB-11F7D0506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706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4A3DF-C969-0DE3-7BD8-787670058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31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23EE2-04E8-3D93-F7FA-A4FC68673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8957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9A628A-CFC5-5B93-8ABA-72E4A6EA7B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57192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876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AFD00-014B-9D6B-0EF2-10C04E157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8B906-D4A0-3E17-FA3D-08111D52B002}"/>
              </a:ext>
            </a:extLst>
          </p:cNvPr>
          <p:cNvSpPr/>
          <p:nvPr/>
        </p:nvSpPr>
        <p:spPr bwMode="auto">
          <a:xfrm>
            <a:off x="1329523" y="1276941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1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A7D24-FC40-8A57-9D15-5ED831F68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24F73-0FF1-DF68-3B92-87661A6C0519}"/>
              </a:ext>
            </a:extLst>
          </p:cNvPr>
          <p:cNvSpPr/>
          <p:nvPr/>
        </p:nvSpPr>
        <p:spPr bwMode="auto">
          <a:xfrm>
            <a:off x="1328989" y="1126691"/>
            <a:ext cx="363575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9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60FB7-0CCB-DD15-FA64-41E3DBF46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5D26A-0B4D-CC52-6CE0-D0C154C6C06D}"/>
              </a:ext>
            </a:extLst>
          </p:cNvPr>
          <p:cNvSpPr/>
          <p:nvPr/>
        </p:nvSpPr>
        <p:spPr bwMode="auto">
          <a:xfrm>
            <a:off x="1358095" y="1124612"/>
            <a:ext cx="380952" cy="410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3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E4636-FA36-1F6C-8F52-C8AD6F001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52C4A-0448-B50B-C911-6A20059CE9EC}"/>
              </a:ext>
            </a:extLst>
          </p:cNvPr>
          <p:cNvSpPr/>
          <p:nvPr/>
        </p:nvSpPr>
        <p:spPr bwMode="auto">
          <a:xfrm>
            <a:off x="1271037" y="1139766"/>
            <a:ext cx="295483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67D6E-556D-FE55-6B4E-8490D5240F7F}"/>
              </a:ext>
            </a:extLst>
          </p:cNvPr>
          <p:cNvSpPr/>
          <p:nvPr/>
        </p:nvSpPr>
        <p:spPr bwMode="auto">
          <a:xfrm>
            <a:off x="1271037" y="4023761"/>
            <a:ext cx="295483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3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D97CD-AEEA-6B99-C6E9-8C0952574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398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B471C-7B01-7919-BF07-4310ADD5C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4D88DA-5616-305E-7152-E0A117C01C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12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941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9CCB2-5739-FE78-E12E-9CEB9F8BB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82D50-6F60-2E83-4C8E-7A1360F8B043}"/>
              </a:ext>
            </a:extLst>
          </p:cNvPr>
          <p:cNvSpPr/>
          <p:nvPr/>
        </p:nvSpPr>
        <p:spPr bwMode="auto">
          <a:xfrm>
            <a:off x="1358095" y="2886827"/>
            <a:ext cx="380952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2F0895-9A24-6F71-DB4E-101CAD18B186}"/>
              </a:ext>
            </a:extLst>
          </p:cNvPr>
          <p:cNvSpPr/>
          <p:nvPr/>
        </p:nvSpPr>
        <p:spPr bwMode="auto">
          <a:xfrm>
            <a:off x="1348571" y="3753738"/>
            <a:ext cx="380952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38B78-FB90-4FD1-5CE9-B58CA036D9DE}"/>
              </a:ext>
            </a:extLst>
          </p:cNvPr>
          <p:cNvSpPr/>
          <p:nvPr/>
        </p:nvSpPr>
        <p:spPr bwMode="auto">
          <a:xfrm>
            <a:off x="1405714" y="4611124"/>
            <a:ext cx="304761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F7BE30-60FB-29FB-4634-A95E4F170DA0}"/>
              </a:ext>
            </a:extLst>
          </p:cNvPr>
          <p:cNvSpPr/>
          <p:nvPr/>
        </p:nvSpPr>
        <p:spPr bwMode="auto">
          <a:xfrm>
            <a:off x="1348571" y="5468509"/>
            <a:ext cx="380952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6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36A4D-8A69-BB8D-BDCD-25D84F806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75914-3746-72C6-CD59-9A5841E1EFB1}"/>
              </a:ext>
            </a:extLst>
          </p:cNvPr>
          <p:cNvSpPr/>
          <p:nvPr/>
        </p:nvSpPr>
        <p:spPr bwMode="auto">
          <a:xfrm>
            <a:off x="1288220" y="1971266"/>
            <a:ext cx="373401" cy="34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D6D00-79C0-F73B-6063-675E552D1B8B}"/>
              </a:ext>
            </a:extLst>
          </p:cNvPr>
          <p:cNvSpPr/>
          <p:nvPr/>
        </p:nvSpPr>
        <p:spPr bwMode="auto">
          <a:xfrm>
            <a:off x="1320690" y="3384863"/>
            <a:ext cx="324697" cy="34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5E92D4-0E6D-80DF-0FF4-C17500317FA0}"/>
              </a:ext>
            </a:extLst>
          </p:cNvPr>
          <p:cNvSpPr/>
          <p:nvPr/>
        </p:nvSpPr>
        <p:spPr bwMode="auto">
          <a:xfrm>
            <a:off x="1336924" y="4806583"/>
            <a:ext cx="300345" cy="34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31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ADAE3-E414-E5E1-63A7-4F7AB6148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DA6C2-3E35-4C1F-CC8A-F0540CFBF342}"/>
              </a:ext>
            </a:extLst>
          </p:cNvPr>
          <p:cNvSpPr/>
          <p:nvPr/>
        </p:nvSpPr>
        <p:spPr bwMode="auto">
          <a:xfrm>
            <a:off x="8950191" y="2235976"/>
            <a:ext cx="627223" cy="288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AA19C6-B296-E364-605D-AD38DDB5198D}"/>
              </a:ext>
            </a:extLst>
          </p:cNvPr>
          <p:cNvSpPr/>
          <p:nvPr/>
        </p:nvSpPr>
        <p:spPr bwMode="auto">
          <a:xfrm>
            <a:off x="1821879" y="4136182"/>
            <a:ext cx="898455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A3B12F-A4D3-BC42-AD25-4A01B9D58A61}"/>
              </a:ext>
            </a:extLst>
          </p:cNvPr>
          <p:cNvSpPr/>
          <p:nvPr/>
        </p:nvSpPr>
        <p:spPr bwMode="auto">
          <a:xfrm>
            <a:off x="1711691" y="5213531"/>
            <a:ext cx="1110355" cy="5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075" y="2996952"/>
            <a:ext cx="2126933" cy="92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9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0FF6D-F516-8155-D03A-37756DC3E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5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783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AC9081B-D12F-3A47-1321-BA0A24F70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200" r="7002"/>
          <a:stretch/>
        </p:blipFill>
        <p:spPr>
          <a:xfrm>
            <a:off x="695400" y="1124744"/>
            <a:ext cx="10297144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200" r="6402"/>
          <a:stretch/>
        </p:blipFill>
        <p:spPr>
          <a:xfrm>
            <a:off x="695400" y="2276872"/>
            <a:ext cx="10369152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7200" r="6402"/>
          <a:stretch/>
        </p:blipFill>
        <p:spPr>
          <a:xfrm>
            <a:off x="695400" y="3372260"/>
            <a:ext cx="10369152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200" r="6402"/>
          <a:stretch/>
        </p:blipFill>
        <p:spPr>
          <a:xfrm>
            <a:off x="695400" y="4524973"/>
            <a:ext cx="10369152" cy="1047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7200" r="6402"/>
          <a:stretch/>
        </p:blipFill>
        <p:spPr>
          <a:xfrm>
            <a:off x="695400" y="5621610"/>
            <a:ext cx="10369152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2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1BC7879-687F-3E6E-3D2B-549F0D7F2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200" r="7602"/>
          <a:stretch/>
        </p:blipFill>
        <p:spPr>
          <a:xfrm>
            <a:off x="748787" y="980728"/>
            <a:ext cx="10531789" cy="10791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200" r="7602"/>
          <a:stretch/>
        </p:blipFill>
        <p:spPr>
          <a:xfrm>
            <a:off x="748786" y="2235464"/>
            <a:ext cx="10531789" cy="10791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7200" r="7025"/>
          <a:stretch/>
        </p:blipFill>
        <p:spPr>
          <a:xfrm>
            <a:off x="749516" y="3331449"/>
            <a:ext cx="10603067" cy="10791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200" r="7602"/>
          <a:stretch/>
        </p:blipFill>
        <p:spPr>
          <a:xfrm>
            <a:off x="748786" y="4494371"/>
            <a:ext cx="10531789" cy="107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D8D39-8AE9-6723-8866-13FAF224A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C131A-6C1C-A883-7BC2-7AA09146F320}"/>
              </a:ext>
            </a:extLst>
          </p:cNvPr>
          <p:cNvSpPr/>
          <p:nvPr/>
        </p:nvSpPr>
        <p:spPr bwMode="auto">
          <a:xfrm>
            <a:off x="1320000" y="1200970"/>
            <a:ext cx="447619" cy="40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3A041-7209-3E23-0836-BF35B79087A5}"/>
              </a:ext>
            </a:extLst>
          </p:cNvPr>
          <p:cNvSpPr/>
          <p:nvPr/>
        </p:nvSpPr>
        <p:spPr bwMode="auto">
          <a:xfrm>
            <a:off x="1358095" y="2851466"/>
            <a:ext cx="380952" cy="419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45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30E58-054C-FF84-3E9B-50EB96138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DA8FA-37E6-0D3D-6F6A-A33174F9F959}"/>
              </a:ext>
            </a:extLst>
          </p:cNvPr>
          <p:cNvSpPr/>
          <p:nvPr/>
        </p:nvSpPr>
        <p:spPr bwMode="auto">
          <a:xfrm>
            <a:off x="1415238" y="3049411"/>
            <a:ext cx="38095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F455E8-DA6F-6B9D-3141-28EB7A196A6E}"/>
              </a:ext>
            </a:extLst>
          </p:cNvPr>
          <p:cNvSpPr/>
          <p:nvPr/>
        </p:nvSpPr>
        <p:spPr bwMode="auto">
          <a:xfrm>
            <a:off x="1462857" y="3878470"/>
            <a:ext cx="3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5C7E18-4C8D-A6E0-F3C5-75E2C8E77C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278705"/>
            <a:ext cx="10800000" cy="17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F455E8-DA6F-6B9D-3141-28EB7A196A6E}"/>
              </a:ext>
            </a:extLst>
          </p:cNvPr>
          <p:cNvSpPr/>
          <p:nvPr/>
        </p:nvSpPr>
        <p:spPr bwMode="auto">
          <a:xfrm>
            <a:off x="1491429" y="4554792"/>
            <a:ext cx="304761" cy="5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F455E8-DA6F-6B9D-3141-28EB7A196A6E}"/>
              </a:ext>
            </a:extLst>
          </p:cNvPr>
          <p:cNvSpPr/>
          <p:nvPr/>
        </p:nvSpPr>
        <p:spPr bwMode="auto">
          <a:xfrm>
            <a:off x="1491429" y="5409797"/>
            <a:ext cx="35609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35B90-E5F9-F529-8809-53230E936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7F290D-C02F-65AD-FB1B-6324D4B1BABC}"/>
              </a:ext>
            </a:extLst>
          </p:cNvPr>
          <p:cNvSpPr/>
          <p:nvPr/>
        </p:nvSpPr>
        <p:spPr bwMode="auto">
          <a:xfrm>
            <a:off x="1443809" y="3001764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4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E22E0-F2D6-9A4F-8ED3-A98E2CA0D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CE4B5-BD86-C2B8-8A05-65758944072C}"/>
              </a:ext>
            </a:extLst>
          </p:cNvPr>
          <p:cNvSpPr/>
          <p:nvPr/>
        </p:nvSpPr>
        <p:spPr bwMode="auto">
          <a:xfrm>
            <a:off x="1348847" y="1216306"/>
            <a:ext cx="375431" cy="40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020CB5-4A2A-CB92-EA53-03AF33B78D2B}"/>
              </a:ext>
            </a:extLst>
          </p:cNvPr>
          <p:cNvSpPr/>
          <p:nvPr/>
        </p:nvSpPr>
        <p:spPr bwMode="auto">
          <a:xfrm>
            <a:off x="1311304" y="4505050"/>
            <a:ext cx="441131" cy="39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58403-1452-E51D-0FF2-A5458D3D9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87C39-8A7F-6951-9E81-F94F4EAA9192}"/>
              </a:ext>
            </a:extLst>
          </p:cNvPr>
          <p:cNvSpPr/>
          <p:nvPr/>
        </p:nvSpPr>
        <p:spPr bwMode="auto">
          <a:xfrm>
            <a:off x="1241822" y="1162618"/>
            <a:ext cx="389296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B6EDD4-7166-7FC2-EFA8-E14AB14F098F}"/>
              </a:ext>
            </a:extLst>
          </p:cNvPr>
          <p:cNvSpPr/>
          <p:nvPr/>
        </p:nvSpPr>
        <p:spPr bwMode="auto">
          <a:xfrm>
            <a:off x="1274954" y="3325726"/>
            <a:ext cx="331315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2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E39F5-ABB1-B6DB-D34B-BE9CAF7C7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6125"/>
            <a:ext cx="10800000" cy="52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C3429-1B49-EE60-62D6-1809786646E1}"/>
              </a:ext>
            </a:extLst>
          </p:cNvPr>
          <p:cNvSpPr/>
          <p:nvPr/>
        </p:nvSpPr>
        <p:spPr bwMode="auto">
          <a:xfrm>
            <a:off x="1424761" y="2587063"/>
            <a:ext cx="380952" cy="40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15598A-73A6-75C1-A86B-AD6DBD5BA952}"/>
              </a:ext>
            </a:extLst>
          </p:cNvPr>
          <p:cNvSpPr/>
          <p:nvPr/>
        </p:nvSpPr>
        <p:spPr bwMode="auto">
          <a:xfrm>
            <a:off x="1443809" y="3388683"/>
            <a:ext cx="352380" cy="47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3D43D8-9368-95D8-5DF0-F9DD872D18D7}"/>
              </a:ext>
            </a:extLst>
          </p:cNvPr>
          <p:cNvSpPr/>
          <p:nvPr/>
        </p:nvSpPr>
        <p:spPr bwMode="auto">
          <a:xfrm>
            <a:off x="1386666" y="4252779"/>
            <a:ext cx="438095" cy="47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F3ACF-CBA4-3B97-BD4C-7BED32F0CD82}"/>
              </a:ext>
            </a:extLst>
          </p:cNvPr>
          <p:cNvSpPr/>
          <p:nvPr/>
        </p:nvSpPr>
        <p:spPr bwMode="auto">
          <a:xfrm>
            <a:off x="1424761" y="5013177"/>
            <a:ext cx="3714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DD3C2-1439-D01E-7385-04F4679E752C}"/>
              </a:ext>
            </a:extLst>
          </p:cNvPr>
          <p:cNvSpPr/>
          <p:nvPr/>
        </p:nvSpPr>
        <p:spPr bwMode="auto">
          <a:xfrm>
            <a:off x="1386666" y="5980972"/>
            <a:ext cx="438095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826036"/>
            <a:ext cx="1950720" cy="5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42</cp:revision>
  <dcterms:created xsi:type="dcterms:W3CDTF">2015-09-16T06:52:26Z</dcterms:created>
  <dcterms:modified xsi:type="dcterms:W3CDTF">2023-08-13T09:53:53Z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