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76" r:id="rId12"/>
    <p:sldId id="365" r:id="rId13"/>
    <p:sldId id="36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454"/>
          <a:stretch/>
        </p:blipFill>
        <p:spPr>
          <a:xfrm>
            <a:off x="767408" y="3068960"/>
            <a:ext cx="10595610" cy="6326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D4144-26FF-742B-EF16-A976384A8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40201-7786-BA34-255F-D2AFAD492CBF}"/>
              </a:ext>
            </a:extLst>
          </p:cNvPr>
          <p:cNvSpPr/>
          <p:nvPr/>
        </p:nvSpPr>
        <p:spPr bwMode="auto">
          <a:xfrm>
            <a:off x="2567608" y="3269598"/>
            <a:ext cx="7990486" cy="61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3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436B1D-C16C-7D77-C716-F232130F7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E3B191-A309-EFC0-D7F9-C9790BE16270}"/>
              </a:ext>
            </a:extLst>
          </p:cNvPr>
          <p:cNvSpPr/>
          <p:nvPr/>
        </p:nvSpPr>
        <p:spPr bwMode="auto">
          <a:xfrm>
            <a:off x="2279576" y="4293097"/>
            <a:ext cx="4464495" cy="69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96949"/>
            <a:ext cx="8450771" cy="10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1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F5DC0-652D-CD4B-46D3-DDEE98FBB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3840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18427-9C86-3D08-F1E3-8005A587A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A8B2B-6F69-E61B-91E3-F76DE68B7BEC}"/>
              </a:ext>
            </a:extLst>
          </p:cNvPr>
          <p:cNvSpPr/>
          <p:nvPr/>
        </p:nvSpPr>
        <p:spPr bwMode="auto">
          <a:xfrm>
            <a:off x="1405714" y="1296332"/>
            <a:ext cx="304761" cy="40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A8DF3-E2DD-703A-E389-796738801E16}"/>
              </a:ext>
            </a:extLst>
          </p:cNvPr>
          <p:cNvSpPr/>
          <p:nvPr/>
        </p:nvSpPr>
        <p:spPr bwMode="auto">
          <a:xfrm>
            <a:off x="1405714" y="2221634"/>
            <a:ext cx="304761" cy="40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2FBE7-C565-AF04-3813-E077AC844FC9}"/>
              </a:ext>
            </a:extLst>
          </p:cNvPr>
          <p:cNvSpPr/>
          <p:nvPr/>
        </p:nvSpPr>
        <p:spPr bwMode="auto">
          <a:xfrm>
            <a:off x="1348571" y="3127858"/>
            <a:ext cx="380952" cy="40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00BD3-7263-B9D0-5A8B-0B995AAD6CB7}"/>
              </a:ext>
            </a:extLst>
          </p:cNvPr>
          <p:cNvSpPr/>
          <p:nvPr/>
        </p:nvSpPr>
        <p:spPr bwMode="auto">
          <a:xfrm>
            <a:off x="1348571" y="4053160"/>
            <a:ext cx="380952" cy="40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3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C1E19-70BF-FA86-5201-FDC86BE10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A3C0B-8B09-1291-BED6-DE16C412DD7D}"/>
              </a:ext>
            </a:extLst>
          </p:cNvPr>
          <p:cNvSpPr/>
          <p:nvPr/>
        </p:nvSpPr>
        <p:spPr bwMode="auto">
          <a:xfrm>
            <a:off x="2873218" y="2060735"/>
            <a:ext cx="418885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EF7A6-B96C-B669-D56A-CBCD593E611D}"/>
              </a:ext>
            </a:extLst>
          </p:cNvPr>
          <p:cNvSpPr/>
          <p:nvPr/>
        </p:nvSpPr>
        <p:spPr bwMode="auto">
          <a:xfrm>
            <a:off x="5015880" y="2060735"/>
            <a:ext cx="1590563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21EBF-886A-F966-A1FF-497921879F31}"/>
              </a:ext>
            </a:extLst>
          </p:cNvPr>
          <p:cNvSpPr/>
          <p:nvPr/>
        </p:nvSpPr>
        <p:spPr bwMode="auto">
          <a:xfrm>
            <a:off x="1278514" y="2222574"/>
            <a:ext cx="242512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4BFF63-ECD5-90CD-25B7-6CF208D262C8}"/>
              </a:ext>
            </a:extLst>
          </p:cNvPr>
          <p:cNvSpPr/>
          <p:nvPr/>
        </p:nvSpPr>
        <p:spPr bwMode="auto">
          <a:xfrm>
            <a:off x="1234420" y="3230390"/>
            <a:ext cx="338047" cy="41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45C119-2477-7D8F-4867-C2E24C5E2CE9}"/>
              </a:ext>
            </a:extLst>
          </p:cNvPr>
          <p:cNvSpPr/>
          <p:nvPr/>
        </p:nvSpPr>
        <p:spPr bwMode="auto">
          <a:xfrm>
            <a:off x="2865869" y="3068551"/>
            <a:ext cx="786328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124074-97EA-A5F8-FCCB-08777D294B74}"/>
              </a:ext>
            </a:extLst>
          </p:cNvPr>
          <p:cNvSpPr/>
          <p:nvPr/>
        </p:nvSpPr>
        <p:spPr bwMode="auto">
          <a:xfrm>
            <a:off x="6606443" y="3068551"/>
            <a:ext cx="1227261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287CF8-A2C7-B773-FB7C-5766AA82DF09}"/>
              </a:ext>
            </a:extLst>
          </p:cNvPr>
          <p:cNvSpPr/>
          <p:nvPr/>
        </p:nvSpPr>
        <p:spPr bwMode="auto">
          <a:xfrm>
            <a:off x="4629598" y="4061655"/>
            <a:ext cx="1065585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B0EC1F-9518-B21D-1F65-53A439966860}"/>
              </a:ext>
            </a:extLst>
          </p:cNvPr>
          <p:cNvSpPr/>
          <p:nvPr/>
        </p:nvSpPr>
        <p:spPr bwMode="auto">
          <a:xfrm>
            <a:off x="1278514" y="4230850"/>
            <a:ext cx="271908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614F1A-0589-37EE-6260-5CF8D1505E1D}"/>
              </a:ext>
            </a:extLst>
          </p:cNvPr>
          <p:cNvSpPr/>
          <p:nvPr/>
        </p:nvSpPr>
        <p:spPr bwMode="auto">
          <a:xfrm>
            <a:off x="2873218" y="4289701"/>
            <a:ext cx="514420" cy="24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656B24-EA74-C76F-5522-A177B7895AF8}"/>
              </a:ext>
            </a:extLst>
          </p:cNvPr>
          <p:cNvSpPr/>
          <p:nvPr/>
        </p:nvSpPr>
        <p:spPr bwMode="auto">
          <a:xfrm>
            <a:off x="1263816" y="5231310"/>
            <a:ext cx="293954" cy="32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0E652B-7D20-7B3E-8930-62A79D6713BB}"/>
              </a:ext>
            </a:extLst>
          </p:cNvPr>
          <p:cNvSpPr/>
          <p:nvPr/>
        </p:nvSpPr>
        <p:spPr bwMode="auto">
          <a:xfrm>
            <a:off x="3145126" y="5209241"/>
            <a:ext cx="962701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4495E5B-949E-C0CC-A66B-E04DA782D834}"/>
              </a:ext>
            </a:extLst>
          </p:cNvPr>
          <p:cNvSpPr/>
          <p:nvPr/>
        </p:nvSpPr>
        <p:spPr bwMode="auto">
          <a:xfrm>
            <a:off x="5739277" y="6077287"/>
            <a:ext cx="1183167" cy="47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52DC63-F585-BA47-5FD1-C7C68143862E}"/>
              </a:ext>
            </a:extLst>
          </p:cNvPr>
          <p:cNvSpPr/>
          <p:nvPr/>
        </p:nvSpPr>
        <p:spPr bwMode="auto">
          <a:xfrm>
            <a:off x="1263816" y="6239126"/>
            <a:ext cx="301303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983E1E-4C15-3D08-FBDD-C148F6734AD0}"/>
              </a:ext>
            </a:extLst>
          </p:cNvPr>
          <p:cNvSpPr/>
          <p:nvPr/>
        </p:nvSpPr>
        <p:spPr bwMode="auto">
          <a:xfrm>
            <a:off x="2873218" y="6297977"/>
            <a:ext cx="933306" cy="25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r="63389"/>
          <a:stretch/>
        </p:blipFill>
        <p:spPr>
          <a:xfrm>
            <a:off x="4511824" y="2852936"/>
            <a:ext cx="1512168" cy="994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D66A5-0418-806E-F98A-82A542207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087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ABE9F-6DFB-19C6-4F1B-BFBB6BF42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CFF24-D5C2-C298-1882-C7239E2D8A3B}"/>
              </a:ext>
            </a:extLst>
          </p:cNvPr>
          <p:cNvSpPr/>
          <p:nvPr/>
        </p:nvSpPr>
        <p:spPr bwMode="auto">
          <a:xfrm>
            <a:off x="1424761" y="2219650"/>
            <a:ext cx="380952" cy="4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CC294-798C-8622-D741-CE0D35A8D833}"/>
              </a:ext>
            </a:extLst>
          </p:cNvPr>
          <p:cNvSpPr/>
          <p:nvPr/>
        </p:nvSpPr>
        <p:spPr bwMode="auto">
          <a:xfrm>
            <a:off x="1386666" y="5010195"/>
            <a:ext cx="438095" cy="40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1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A6FFC-15A6-62AA-05F4-1F4BCE30A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5ECF5-E3CE-5F62-2348-AD0C8F659F17}"/>
              </a:ext>
            </a:extLst>
          </p:cNvPr>
          <p:cNvSpPr/>
          <p:nvPr/>
        </p:nvSpPr>
        <p:spPr bwMode="auto">
          <a:xfrm>
            <a:off x="1304843" y="1184076"/>
            <a:ext cx="313611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2B95D-4AD6-980E-77C5-8F836C59374E}"/>
              </a:ext>
            </a:extLst>
          </p:cNvPr>
          <p:cNvSpPr/>
          <p:nvPr/>
        </p:nvSpPr>
        <p:spPr bwMode="auto">
          <a:xfrm>
            <a:off x="1287891" y="2821307"/>
            <a:ext cx="339039" cy="373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6FBEC-30CA-87F1-C13D-949A981EA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85FD6-8124-8EB3-6483-11E7D67667D3}"/>
              </a:ext>
            </a:extLst>
          </p:cNvPr>
          <p:cNvSpPr/>
          <p:nvPr/>
        </p:nvSpPr>
        <p:spPr bwMode="auto">
          <a:xfrm>
            <a:off x="1377142" y="1210365"/>
            <a:ext cx="352380" cy="4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2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39420-7D9E-8A06-7524-48DE55DFF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9A385-AA00-392A-C199-CC84FCE5CFAD}"/>
              </a:ext>
            </a:extLst>
          </p:cNvPr>
          <p:cNvSpPr/>
          <p:nvPr/>
        </p:nvSpPr>
        <p:spPr bwMode="auto">
          <a:xfrm>
            <a:off x="1424761" y="2175456"/>
            <a:ext cx="380952" cy="41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8A801-2F5E-2C78-498B-EAEE1755C3F8}"/>
              </a:ext>
            </a:extLst>
          </p:cNvPr>
          <p:cNvSpPr/>
          <p:nvPr/>
        </p:nvSpPr>
        <p:spPr bwMode="auto">
          <a:xfrm>
            <a:off x="1424761" y="3101927"/>
            <a:ext cx="390476" cy="40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01A790D-5292-86CD-D50E-864783BEFE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645024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28A801-2F5E-2C78-498B-EAEE1755C3F8}"/>
              </a:ext>
            </a:extLst>
          </p:cNvPr>
          <p:cNvSpPr/>
          <p:nvPr/>
        </p:nvSpPr>
        <p:spPr bwMode="auto">
          <a:xfrm>
            <a:off x="1424761" y="3893356"/>
            <a:ext cx="390476" cy="47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28A801-2F5E-2C78-498B-EAEE1755C3F8}"/>
              </a:ext>
            </a:extLst>
          </p:cNvPr>
          <p:cNvSpPr/>
          <p:nvPr/>
        </p:nvSpPr>
        <p:spPr bwMode="auto">
          <a:xfrm>
            <a:off x="1424761" y="4861715"/>
            <a:ext cx="494775" cy="47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1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F2B3E-8343-CE62-1F71-3E56B0210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9777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24C3F-E43E-47B5-3E52-18B33FC4B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B097B-DBFE-9D9A-5092-14B89C575994}"/>
              </a:ext>
            </a:extLst>
          </p:cNvPr>
          <p:cNvSpPr/>
          <p:nvPr/>
        </p:nvSpPr>
        <p:spPr bwMode="auto">
          <a:xfrm>
            <a:off x="2567608" y="4401435"/>
            <a:ext cx="6480720" cy="6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55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2023-08-14T09:05:22Z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