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74" r:id="rId9"/>
    <p:sldId id="375" r:id="rId10"/>
    <p:sldId id="365" r:id="rId11"/>
    <p:sldId id="373" r:id="rId12"/>
  </p:sldIdLst>
  <p:sldSz cx="12192000" cy="6858000"/>
  <p:notesSz cx="6858000" cy="9144000"/>
  <p:embeddedFontLst>
    <p:embeddedFont>
      <p:font typeface="等线" panose="02010600030101010101" pitchFamily="2" charset="-122"/>
      <p:regular r:id="rId13"/>
      <p:bold r:id="rId14"/>
    </p:embeddedFont>
    <p:embeddedFont>
      <p:font typeface="Calibri Light" panose="020F0302020204030204" pitchFamily="34" charset="0"/>
      <p:regular r:id="rId15"/>
      <p: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等线 Light" panose="02010600030101010101" pitchFamily="2" charset="-122"/>
      <p:regular r:id="rId21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540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650" y="3014662"/>
            <a:ext cx="941070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0BEAD6-F0AF-B557-E240-DF1E2683F7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15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1387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6C8C70-3E32-A10D-1C53-A2491B8DE7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59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57CF70-C600-C35E-1A01-1B11C18C5B32}"/>
              </a:ext>
            </a:extLst>
          </p:cNvPr>
          <p:cNvSpPr/>
          <p:nvPr/>
        </p:nvSpPr>
        <p:spPr bwMode="auto">
          <a:xfrm>
            <a:off x="1919536" y="1988840"/>
            <a:ext cx="540060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16627" r="8619"/>
          <a:stretch/>
        </p:blipFill>
        <p:spPr>
          <a:xfrm>
            <a:off x="1271464" y="3776122"/>
            <a:ext cx="9217024" cy="10930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16627" r="8619"/>
          <a:stretch/>
        </p:blipFill>
        <p:spPr>
          <a:xfrm>
            <a:off x="1271464" y="5648330"/>
            <a:ext cx="9217024" cy="1093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090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08CB3E-D20E-81DC-891D-BB6EDBC3FB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61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D076E1-5A01-32A0-278B-B439D5719D4E}"/>
              </a:ext>
            </a:extLst>
          </p:cNvPr>
          <p:cNvSpPr/>
          <p:nvPr/>
        </p:nvSpPr>
        <p:spPr bwMode="auto">
          <a:xfrm>
            <a:off x="1326940" y="1994579"/>
            <a:ext cx="295483" cy="335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6BAF4D-026D-32AA-DA69-504404A85CE5}"/>
              </a:ext>
            </a:extLst>
          </p:cNvPr>
          <p:cNvSpPr/>
          <p:nvPr/>
        </p:nvSpPr>
        <p:spPr bwMode="auto">
          <a:xfrm>
            <a:off x="1310967" y="4790696"/>
            <a:ext cx="319442" cy="351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C53371-77BE-DD04-AB22-A753E0A1E2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70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44B783-B310-AFB7-54CC-56F37DC3BA29}"/>
              </a:ext>
            </a:extLst>
          </p:cNvPr>
          <p:cNvSpPr/>
          <p:nvPr/>
        </p:nvSpPr>
        <p:spPr bwMode="auto">
          <a:xfrm>
            <a:off x="1313724" y="1169970"/>
            <a:ext cx="442937" cy="395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58821E-B9E6-9276-DE7D-9E4F9255A7C5}"/>
              </a:ext>
            </a:extLst>
          </p:cNvPr>
          <p:cNvSpPr/>
          <p:nvPr/>
        </p:nvSpPr>
        <p:spPr bwMode="auto">
          <a:xfrm>
            <a:off x="1351421" y="2810297"/>
            <a:ext cx="376967" cy="414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401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4FCBE4-8DA3-06DB-5604-00C78DE9F7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71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97C60D-1C0F-D493-C90E-97F97DC030AD}"/>
              </a:ext>
            </a:extLst>
          </p:cNvPr>
          <p:cNvSpPr/>
          <p:nvPr/>
        </p:nvSpPr>
        <p:spPr bwMode="auto">
          <a:xfrm>
            <a:off x="1328346" y="1989413"/>
            <a:ext cx="264150" cy="336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1A4D40-96C6-49B6-88F0-F4ECEA72CCF2}"/>
              </a:ext>
            </a:extLst>
          </p:cNvPr>
          <p:cNvSpPr/>
          <p:nvPr/>
        </p:nvSpPr>
        <p:spPr bwMode="auto">
          <a:xfrm>
            <a:off x="1280319" y="3391360"/>
            <a:ext cx="368209" cy="336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A079DF-DBA9-E37B-ED8A-ACEF51B24328}"/>
              </a:ext>
            </a:extLst>
          </p:cNvPr>
          <p:cNvSpPr/>
          <p:nvPr/>
        </p:nvSpPr>
        <p:spPr bwMode="auto">
          <a:xfrm>
            <a:off x="1328346" y="4793307"/>
            <a:ext cx="296168" cy="336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F1320A-E72D-0D71-3CC8-92D26AA76949}"/>
              </a:ext>
            </a:extLst>
          </p:cNvPr>
          <p:cNvSpPr/>
          <p:nvPr/>
        </p:nvSpPr>
        <p:spPr bwMode="auto">
          <a:xfrm>
            <a:off x="1312337" y="5490275"/>
            <a:ext cx="320182" cy="352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9B2778-E3FF-09FD-084F-0A451954B218}"/>
              </a:ext>
            </a:extLst>
          </p:cNvPr>
          <p:cNvSpPr/>
          <p:nvPr/>
        </p:nvSpPr>
        <p:spPr bwMode="auto">
          <a:xfrm>
            <a:off x="1312337" y="6195254"/>
            <a:ext cx="328187" cy="336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881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62DF36-B5BC-AE58-91AB-E2A0021DEB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86372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6FA201-9CFF-E271-AFCA-2BDDD5C058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3"/>
            <a:ext cx="9456420" cy="5367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9C3DDF-F0D2-6F3C-D36A-F2A5CE6B466E}"/>
              </a:ext>
            </a:extLst>
          </p:cNvPr>
          <p:cNvSpPr/>
          <p:nvPr/>
        </p:nvSpPr>
        <p:spPr bwMode="auto">
          <a:xfrm>
            <a:off x="6724177" y="2073835"/>
            <a:ext cx="331079" cy="376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233966-BAD1-7958-F238-E1DDD9CAE6D8}"/>
              </a:ext>
            </a:extLst>
          </p:cNvPr>
          <p:cNvSpPr/>
          <p:nvPr/>
        </p:nvSpPr>
        <p:spPr bwMode="auto">
          <a:xfrm>
            <a:off x="3878680" y="3641486"/>
            <a:ext cx="411612" cy="376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8A3C49-4436-4682-4768-766F52274E6C}"/>
              </a:ext>
            </a:extLst>
          </p:cNvPr>
          <p:cNvSpPr/>
          <p:nvPr/>
        </p:nvSpPr>
        <p:spPr bwMode="auto">
          <a:xfrm>
            <a:off x="7762158" y="4429791"/>
            <a:ext cx="366872" cy="376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4B32F5-2939-085D-B904-5CB73B6F3749}"/>
              </a:ext>
            </a:extLst>
          </p:cNvPr>
          <p:cNvSpPr/>
          <p:nvPr/>
        </p:nvSpPr>
        <p:spPr bwMode="auto">
          <a:xfrm>
            <a:off x="4227656" y="5988485"/>
            <a:ext cx="348976" cy="385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E4F7213E-0174-81A9-081E-7CB35CA5C0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4" b="83064"/>
          <a:stretch/>
        </p:blipFill>
        <p:spPr>
          <a:xfrm>
            <a:off x="721568" y="6104235"/>
            <a:ext cx="3572257" cy="764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15066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F7213E-0174-81A9-081E-7CB35CA5C0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33"/>
          <a:stretch/>
        </p:blipFill>
        <p:spPr>
          <a:xfrm>
            <a:off x="767408" y="1268760"/>
            <a:ext cx="10800000" cy="4208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3761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3CABB77-2484-9330-F87A-3D0928F887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16627" r="766"/>
          <a:stretch/>
        </p:blipFill>
        <p:spPr>
          <a:xfrm>
            <a:off x="1343472" y="2996952"/>
            <a:ext cx="10009112" cy="10930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A22FD0-D99C-B59B-842B-6BADC12E711E}"/>
              </a:ext>
            </a:extLst>
          </p:cNvPr>
          <p:cNvSpPr/>
          <p:nvPr/>
        </p:nvSpPr>
        <p:spPr bwMode="auto">
          <a:xfrm>
            <a:off x="1487488" y="5013176"/>
            <a:ext cx="590465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325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3467F66-70F8-6363-FFF4-1EECF561A1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3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8A22FD0-D99C-B59B-842B-6BADC12E711E}"/>
              </a:ext>
            </a:extLst>
          </p:cNvPr>
          <p:cNvSpPr/>
          <p:nvPr/>
        </p:nvSpPr>
        <p:spPr bwMode="auto">
          <a:xfrm>
            <a:off x="1703512" y="1916832"/>
            <a:ext cx="568863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A22FD0-D99C-B59B-842B-6BADC12E711E}"/>
              </a:ext>
            </a:extLst>
          </p:cNvPr>
          <p:cNvSpPr/>
          <p:nvPr/>
        </p:nvSpPr>
        <p:spPr bwMode="auto">
          <a:xfrm>
            <a:off x="1415480" y="3789040"/>
            <a:ext cx="568863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16627" r="6477"/>
          <a:stretch/>
        </p:blipFill>
        <p:spPr>
          <a:xfrm>
            <a:off x="1271464" y="5648330"/>
            <a:ext cx="9433048" cy="1093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79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Arial</vt:lpstr>
      <vt:lpstr>宋体</vt:lpstr>
      <vt:lpstr>Calibri Light</vt:lpstr>
      <vt:lpstr>Calibri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40</cp:revision>
  <dcterms:created xsi:type="dcterms:W3CDTF">2015-09-16T06:52:26Z</dcterms:created>
  <dcterms:modified xsi:type="dcterms:W3CDTF">2023-08-13T10:20:57Z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