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8" r:id="rId7"/>
    <p:sldId id="377" r:id="rId8"/>
    <p:sldId id="375" r:id="rId9"/>
    <p:sldId id="374" r:id="rId10"/>
    <p:sldId id="372" r:id="rId11"/>
    <p:sldId id="371" r:id="rId12"/>
    <p:sldId id="370" r:id="rId13"/>
    <p:sldId id="368" r:id="rId14"/>
    <p:sldId id="366" r:id="rId15"/>
    <p:sldId id="365" r:id="rId16"/>
    <p:sldId id="364" r:id="rId17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792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A6698-12F7-4205-D0B9-AB035E712D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0" b="20003"/>
          <a:stretch/>
        </p:blipFill>
        <p:spPr>
          <a:xfrm>
            <a:off x="911424" y="2564904"/>
            <a:ext cx="10369152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A518F-B255-6721-BB46-1C1AD3E4F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B70EB9-0A1B-D821-EF79-9C4D5A665D2C}"/>
              </a:ext>
            </a:extLst>
          </p:cNvPr>
          <p:cNvSpPr/>
          <p:nvPr/>
        </p:nvSpPr>
        <p:spPr bwMode="auto">
          <a:xfrm>
            <a:off x="3615238" y="2127269"/>
            <a:ext cx="295238" cy="16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28CE0E-F649-1C3E-C7F1-6DDE46CBD9AC}"/>
              </a:ext>
            </a:extLst>
          </p:cNvPr>
          <p:cNvSpPr/>
          <p:nvPr/>
        </p:nvSpPr>
        <p:spPr bwMode="auto">
          <a:xfrm>
            <a:off x="3281904" y="2977012"/>
            <a:ext cx="590476" cy="21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3BD0F1-715E-F837-3558-15FF74235F2C}"/>
              </a:ext>
            </a:extLst>
          </p:cNvPr>
          <p:cNvSpPr/>
          <p:nvPr/>
        </p:nvSpPr>
        <p:spPr bwMode="auto">
          <a:xfrm>
            <a:off x="3291428" y="4370974"/>
            <a:ext cx="361904" cy="1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B001E2-7CD9-7540-6211-464C252D959C}"/>
              </a:ext>
            </a:extLst>
          </p:cNvPr>
          <p:cNvSpPr/>
          <p:nvPr/>
        </p:nvSpPr>
        <p:spPr bwMode="auto">
          <a:xfrm>
            <a:off x="4205714" y="4370974"/>
            <a:ext cx="200000" cy="1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41474"/>
          <a:stretch/>
        </p:blipFill>
        <p:spPr>
          <a:xfrm>
            <a:off x="4233798" y="1954583"/>
            <a:ext cx="900521" cy="5076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41474"/>
          <a:stretch/>
        </p:blipFill>
        <p:spPr>
          <a:xfrm>
            <a:off x="1415480" y="2798917"/>
            <a:ext cx="1043286" cy="5881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r="41474"/>
          <a:stretch/>
        </p:blipFill>
        <p:spPr>
          <a:xfrm>
            <a:off x="4736602" y="4157476"/>
            <a:ext cx="1010340" cy="56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0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79B64-39B4-48BE-526D-75C62AA9BE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B16D5-4D06-D97B-89A6-BFE8CBF5C3B9}"/>
              </a:ext>
            </a:extLst>
          </p:cNvPr>
          <p:cNvSpPr/>
          <p:nvPr/>
        </p:nvSpPr>
        <p:spPr bwMode="auto">
          <a:xfrm>
            <a:off x="1320000" y="1401087"/>
            <a:ext cx="695238" cy="305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41474"/>
          <a:stretch/>
        </p:blipFill>
        <p:spPr>
          <a:xfrm>
            <a:off x="2354221" y="1340768"/>
            <a:ext cx="933467" cy="5262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2219664"/>
            <a:ext cx="20574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72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AB518-269B-4B52-0125-0E3219D07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86241-2847-C3AA-CD67-AF8B829275DF}"/>
              </a:ext>
            </a:extLst>
          </p:cNvPr>
          <p:cNvSpPr/>
          <p:nvPr/>
        </p:nvSpPr>
        <p:spPr bwMode="auto">
          <a:xfrm>
            <a:off x="2300952" y="1496649"/>
            <a:ext cx="200000" cy="20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1D1106-F7BB-578E-F63F-090F0DA9DE12}"/>
              </a:ext>
            </a:extLst>
          </p:cNvPr>
          <p:cNvSpPr/>
          <p:nvPr/>
        </p:nvSpPr>
        <p:spPr bwMode="auto">
          <a:xfrm>
            <a:off x="2300952" y="2317011"/>
            <a:ext cx="219047" cy="219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F8E710-87F3-E44A-6818-5137F3372010}"/>
              </a:ext>
            </a:extLst>
          </p:cNvPr>
          <p:cNvSpPr/>
          <p:nvPr/>
        </p:nvSpPr>
        <p:spPr bwMode="auto">
          <a:xfrm>
            <a:off x="2310476" y="3146911"/>
            <a:ext cx="228571" cy="20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333626-E5EA-C21C-E6F5-42CFB1AC91A1}"/>
              </a:ext>
            </a:extLst>
          </p:cNvPr>
          <p:cNvSpPr/>
          <p:nvPr/>
        </p:nvSpPr>
        <p:spPr bwMode="auto">
          <a:xfrm>
            <a:off x="2291428" y="3976812"/>
            <a:ext cx="247619" cy="20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0322316-F22E-ACD7-B841-84CCC65FFD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00"/>
          <a:stretch/>
        </p:blipFill>
        <p:spPr>
          <a:xfrm>
            <a:off x="1102396" y="4743409"/>
            <a:ext cx="10800000" cy="114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328F8A-6692-07E1-BD5C-4A3549F7683D}"/>
              </a:ext>
            </a:extLst>
          </p:cNvPr>
          <p:cNvSpPr/>
          <p:nvPr/>
        </p:nvSpPr>
        <p:spPr bwMode="auto">
          <a:xfrm>
            <a:off x="5207157" y="4819710"/>
            <a:ext cx="209523" cy="20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800DA16-DB06-B72A-B077-F54613492A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58" r="34427"/>
          <a:stretch/>
        </p:blipFill>
        <p:spPr>
          <a:xfrm>
            <a:off x="4799983" y="5136329"/>
            <a:ext cx="7081836" cy="1651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752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81878-C030-4A16-A1FF-F3A8214568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37" y="732922"/>
            <a:ext cx="10800000" cy="12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2C19D54-A520-00F1-4E1C-59200058C4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37" y="2041067"/>
            <a:ext cx="10800000" cy="4685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21DEC7-02E3-45A9-8BC3-0F57A62EA4EF}"/>
              </a:ext>
            </a:extLst>
          </p:cNvPr>
          <p:cNvSpPr/>
          <p:nvPr/>
        </p:nvSpPr>
        <p:spPr bwMode="auto">
          <a:xfrm>
            <a:off x="6816080" y="2072990"/>
            <a:ext cx="936104" cy="347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2476598"/>
            <a:ext cx="1828800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3132" y="3068960"/>
            <a:ext cx="1771650" cy="66436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21DEC7-02E3-45A9-8BC3-0F57A62EA4EF}"/>
              </a:ext>
            </a:extLst>
          </p:cNvPr>
          <p:cNvSpPr/>
          <p:nvPr/>
        </p:nvSpPr>
        <p:spPr bwMode="auto">
          <a:xfrm>
            <a:off x="7896200" y="3280107"/>
            <a:ext cx="1800200" cy="347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21DEC7-02E3-45A9-8BC3-0F57A62EA4EF}"/>
              </a:ext>
            </a:extLst>
          </p:cNvPr>
          <p:cNvSpPr/>
          <p:nvPr/>
        </p:nvSpPr>
        <p:spPr bwMode="auto">
          <a:xfrm>
            <a:off x="4096730" y="3861048"/>
            <a:ext cx="936104" cy="347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21DEC7-02E3-45A9-8BC3-0F57A62EA4EF}"/>
              </a:ext>
            </a:extLst>
          </p:cNvPr>
          <p:cNvSpPr/>
          <p:nvPr/>
        </p:nvSpPr>
        <p:spPr bwMode="auto">
          <a:xfrm>
            <a:off x="7788066" y="3861047"/>
            <a:ext cx="936104" cy="347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21DEC7-02E3-45A9-8BC3-0F57A62EA4EF}"/>
              </a:ext>
            </a:extLst>
          </p:cNvPr>
          <p:cNvSpPr/>
          <p:nvPr/>
        </p:nvSpPr>
        <p:spPr bwMode="auto">
          <a:xfrm>
            <a:off x="4065662" y="4470162"/>
            <a:ext cx="936104" cy="347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5032802"/>
            <a:ext cx="1314450" cy="49291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21DEC7-02E3-45A9-8BC3-0F57A62EA4EF}"/>
              </a:ext>
            </a:extLst>
          </p:cNvPr>
          <p:cNvSpPr/>
          <p:nvPr/>
        </p:nvSpPr>
        <p:spPr bwMode="auto">
          <a:xfrm>
            <a:off x="4644420" y="5601383"/>
            <a:ext cx="936104" cy="347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6121898"/>
            <a:ext cx="1543050" cy="57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6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174BF-FBF2-50B4-C81D-EDD4E7275F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2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0902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8FDAA-EBF6-FDAD-0F13-E06D8AC4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4C7935-67CE-5B4F-810F-6CE74DB933AF}"/>
              </a:ext>
            </a:extLst>
          </p:cNvPr>
          <p:cNvSpPr/>
          <p:nvPr/>
        </p:nvSpPr>
        <p:spPr bwMode="auto">
          <a:xfrm>
            <a:off x="1053333" y="1496745"/>
            <a:ext cx="228571" cy="20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99290-3548-17E4-4E30-B7FB58E89816}"/>
              </a:ext>
            </a:extLst>
          </p:cNvPr>
          <p:cNvSpPr/>
          <p:nvPr/>
        </p:nvSpPr>
        <p:spPr bwMode="auto">
          <a:xfrm>
            <a:off x="1072380" y="1926083"/>
            <a:ext cx="190476" cy="200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7F0F71-B8F9-EC83-8EBF-866079311EC6}"/>
              </a:ext>
            </a:extLst>
          </p:cNvPr>
          <p:cNvSpPr/>
          <p:nvPr/>
        </p:nvSpPr>
        <p:spPr bwMode="auto">
          <a:xfrm>
            <a:off x="4729523" y="2765676"/>
            <a:ext cx="209523" cy="20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D706AF-080B-85DC-9B84-5BDD77C2BF9B}"/>
              </a:ext>
            </a:extLst>
          </p:cNvPr>
          <p:cNvSpPr/>
          <p:nvPr/>
        </p:nvSpPr>
        <p:spPr bwMode="auto">
          <a:xfrm>
            <a:off x="9700952" y="2765676"/>
            <a:ext cx="228571" cy="20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8B667-8B7A-1B01-C2FD-6673D7E45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8FEFEC-6F5D-65A4-4185-A4BD199D84C0}"/>
              </a:ext>
            </a:extLst>
          </p:cNvPr>
          <p:cNvSpPr/>
          <p:nvPr/>
        </p:nvSpPr>
        <p:spPr bwMode="auto">
          <a:xfrm>
            <a:off x="3120000" y="1067480"/>
            <a:ext cx="219047" cy="21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387650-CA0F-1BA2-6F2C-D26E8A6BB213}"/>
              </a:ext>
            </a:extLst>
          </p:cNvPr>
          <p:cNvSpPr/>
          <p:nvPr/>
        </p:nvSpPr>
        <p:spPr bwMode="auto">
          <a:xfrm>
            <a:off x="3453333" y="1917260"/>
            <a:ext cx="209523" cy="20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5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486BE-D272-AB56-3C49-A805B65FBE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720000" y="972000"/>
            <a:ext cx="8976400" cy="358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318AE0-A76F-3C1C-BC0C-1E0380B328DA}"/>
              </a:ext>
            </a:extLst>
          </p:cNvPr>
          <p:cNvSpPr/>
          <p:nvPr/>
        </p:nvSpPr>
        <p:spPr bwMode="auto">
          <a:xfrm>
            <a:off x="1443809" y="2429435"/>
            <a:ext cx="209523" cy="20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5858A6-8771-5F64-C903-53A4DAFBB220}"/>
              </a:ext>
            </a:extLst>
          </p:cNvPr>
          <p:cNvSpPr/>
          <p:nvPr/>
        </p:nvSpPr>
        <p:spPr bwMode="auto">
          <a:xfrm>
            <a:off x="1434285" y="2867619"/>
            <a:ext cx="228571" cy="21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0EDFBF-3F08-D5FF-7935-BEF0602D4062}"/>
              </a:ext>
            </a:extLst>
          </p:cNvPr>
          <p:cNvSpPr/>
          <p:nvPr/>
        </p:nvSpPr>
        <p:spPr bwMode="auto">
          <a:xfrm>
            <a:off x="1415238" y="3315328"/>
            <a:ext cx="257142" cy="20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DCE798-603C-71D3-6990-F5C361448FE4}"/>
              </a:ext>
            </a:extLst>
          </p:cNvPr>
          <p:cNvSpPr/>
          <p:nvPr/>
        </p:nvSpPr>
        <p:spPr bwMode="auto">
          <a:xfrm>
            <a:off x="1443809" y="3763037"/>
            <a:ext cx="209523" cy="20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E01DCA-5AE3-B8FB-66E4-D09F27B4FA16}"/>
              </a:ext>
            </a:extLst>
          </p:cNvPr>
          <p:cNvSpPr/>
          <p:nvPr/>
        </p:nvSpPr>
        <p:spPr bwMode="auto">
          <a:xfrm>
            <a:off x="1434285" y="4210746"/>
            <a:ext cx="228571" cy="21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89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4712C-6218-FC28-2D14-67D1849D48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8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C56FA-322F-717F-6B2C-F0C606F47C7C}"/>
              </a:ext>
            </a:extLst>
          </p:cNvPr>
          <p:cNvSpPr/>
          <p:nvPr/>
        </p:nvSpPr>
        <p:spPr bwMode="auto">
          <a:xfrm>
            <a:off x="2091428" y="2804680"/>
            <a:ext cx="228571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5EE830-4168-1EB7-F1CB-5CEEFD5A3DCE}"/>
              </a:ext>
            </a:extLst>
          </p:cNvPr>
          <p:cNvSpPr/>
          <p:nvPr/>
        </p:nvSpPr>
        <p:spPr bwMode="auto">
          <a:xfrm>
            <a:off x="3996190" y="2804680"/>
            <a:ext cx="190476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F860FB-F1F4-4A45-A75E-1CD2A2B57A83}"/>
              </a:ext>
            </a:extLst>
          </p:cNvPr>
          <p:cNvSpPr/>
          <p:nvPr/>
        </p:nvSpPr>
        <p:spPr bwMode="auto">
          <a:xfrm>
            <a:off x="5853333" y="2804680"/>
            <a:ext cx="228571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8E7DB0-DF5A-AB80-34C7-B29FE4482229}"/>
              </a:ext>
            </a:extLst>
          </p:cNvPr>
          <p:cNvSpPr/>
          <p:nvPr/>
        </p:nvSpPr>
        <p:spPr bwMode="auto">
          <a:xfrm>
            <a:off x="7824761" y="2804680"/>
            <a:ext cx="180952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18E99C-25F3-0FF9-3F8A-D037C5BA5E97}"/>
              </a:ext>
            </a:extLst>
          </p:cNvPr>
          <p:cNvSpPr/>
          <p:nvPr/>
        </p:nvSpPr>
        <p:spPr bwMode="auto">
          <a:xfrm>
            <a:off x="9815238" y="2804680"/>
            <a:ext cx="228571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92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99F3D-36A3-E706-D4F3-B4779D9BF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3755BD-193A-7E5D-BCFC-923DE5D9889E}"/>
              </a:ext>
            </a:extLst>
          </p:cNvPr>
          <p:cNvSpPr/>
          <p:nvPr/>
        </p:nvSpPr>
        <p:spPr bwMode="auto">
          <a:xfrm>
            <a:off x="2462857" y="1629171"/>
            <a:ext cx="771428" cy="30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03B172-93C6-09CE-3615-14F0E23ED56B}"/>
              </a:ext>
            </a:extLst>
          </p:cNvPr>
          <p:cNvSpPr/>
          <p:nvPr/>
        </p:nvSpPr>
        <p:spPr bwMode="auto">
          <a:xfrm>
            <a:off x="4710476" y="2248246"/>
            <a:ext cx="857142" cy="30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29E0DF-ECED-BCCD-109D-2536A483826C}"/>
              </a:ext>
            </a:extLst>
          </p:cNvPr>
          <p:cNvSpPr/>
          <p:nvPr/>
        </p:nvSpPr>
        <p:spPr bwMode="auto">
          <a:xfrm>
            <a:off x="3910476" y="3762597"/>
            <a:ext cx="542857" cy="30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3AC052-8795-339C-EF53-4CD929BAF1A2}"/>
              </a:ext>
            </a:extLst>
          </p:cNvPr>
          <p:cNvSpPr/>
          <p:nvPr/>
        </p:nvSpPr>
        <p:spPr bwMode="auto">
          <a:xfrm>
            <a:off x="5253333" y="4467390"/>
            <a:ext cx="580952" cy="21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-1" r="968"/>
          <a:stretch/>
        </p:blipFill>
        <p:spPr>
          <a:xfrm>
            <a:off x="2056574" y="4251877"/>
            <a:ext cx="1951194" cy="65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C9485-D663-738C-EBC7-9E8A1C8005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68C2F0-C3A2-71E4-21E0-752EF45F2E7E}"/>
              </a:ext>
            </a:extLst>
          </p:cNvPr>
          <p:cNvSpPr/>
          <p:nvPr/>
        </p:nvSpPr>
        <p:spPr bwMode="auto">
          <a:xfrm>
            <a:off x="1424761" y="1515990"/>
            <a:ext cx="228571" cy="200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5EE910-121A-4805-77DB-B428389E1C4A}"/>
              </a:ext>
            </a:extLst>
          </p:cNvPr>
          <p:cNvSpPr/>
          <p:nvPr/>
        </p:nvSpPr>
        <p:spPr bwMode="auto">
          <a:xfrm>
            <a:off x="1453333" y="1964544"/>
            <a:ext cx="190476" cy="200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CCB470-67A8-9B3E-5C39-ED3415383779}"/>
              </a:ext>
            </a:extLst>
          </p:cNvPr>
          <p:cNvSpPr/>
          <p:nvPr/>
        </p:nvSpPr>
        <p:spPr bwMode="auto">
          <a:xfrm>
            <a:off x="1424761" y="2403554"/>
            <a:ext cx="228571" cy="209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DC03D7-0949-59E3-282F-8BB81709C470}"/>
              </a:ext>
            </a:extLst>
          </p:cNvPr>
          <p:cNvSpPr/>
          <p:nvPr/>
        </p:nvSpPr>
        <p:spPr bwMode="auto">
          <a:xfrm>
            <a:off x="1424761" y="2852107"/>
            <a:ext cx="228571" cy="209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BD7F68-3AB6-FF1C-6CF9-EDC764799053}"/>
              </a:ext>
            </a:extLst>
          </p:cNvPr>
          <p:cNvSpPr/>
          <p:nvPr/>
        </p:nvSpPr>
        <p:spPr bwMode="auto">
          <a:xfrm>
            <a:off x="1453333" y="3300661"/>
            <a:ext cx="190476" cy="209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0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1FF28-A58D-3D0D-8793-6777F18FAB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A4266F-E751-1A6B-5BE3-83A595EC15C4}"/>
              </a:ext>
            </a:extLst>
          </p:cNvPr>
          <p:cNvSpPr/>
          <p:nvPr/>
        </p:nvSpPr>
        <p:spPr bwMode="auto">
          <a:xfrm>
            <a:off x="1443809" y="2211060"/>
            <a:ext cx="209523" cy="200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A8A9B8-704E-440F-DCD4-0A3890309973}"/>
              </a:ext>
            </a:extLst>
          </p:cNvPr>
          <p:cNvSpPr/>
          <p:nvPr/>
        </p:nvSpPr>
        <p:spPr bwMode="auto">
          <a:xfrm>
            <a:off x="1434285" y="2649496"/>
            <a:ext cx="219047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FC25CE-34C3-7356-3BC8-EDC0997398F3}"/>
              </a:ext>
            </a:extLst>
          </p:cNvPr>
          <p:cNvSpPr/>
          <p:nvPr/>
        </p:nvSpPr>
        <p:spPr bwMode="auto">
          <a:xfrm>
            <a:off x="1415238" y="3097464"/>
            <a:ext cx="257142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4E7B3A-6D7E-BA07-D14A-CDEF16BC7A9A}"/>
              </a:ext>
            </a:extLst>
          </p:cNvPr>
          <p:cNvSpPr/>
          <p:nvPr/>
        </p:nvSpPr>
        <p:spPr bwMode="auto">
          <a:xfrm>
            <a:off x="1443809" y="3535901"/>
            <a:ext cx="209523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798F36-CBFD-EA5E-64BF-62CF12BE9F6F}"/>
              </a:ext>
            </a:extLst>
          </p:cNvPr>
          <p:cNvSpPr/>
          <p:nvPr/>
        </p:nvSpPr>
        <p:spPr bwMode="auto">
          <a:xfrm>
            <a:off x="1415238" y="3983869"/>
            <a:ext cx="257142" cy="200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74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260A0-1671-71EB-2A74-02B8DCD61B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EA39BB-52BA-5D06-33EE-CCD3D8A66ED9}"/>
              </a:ext>
            </a:extLst>
          </p:cNvPr>
          <p:cNvSpPr/>
          <p:nvPr/>
        </p:nvSpPr>
        <p:spPr bwMode="auto">
          <a:xfrm>
            <a:off x="1424761" y="1543543"/>
            <a:ext cx="247619" cy="20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CBB1CC-8143-174E-2412-7CA1D2562AA5}"/>
              </a:ext>
            </a:extLst>
          </p:cNvPr>
          <p:cNvSpPr/>
          <p:nvPr/>
        </p:nvSpPr>
        <p:spPr bwMode="auto">
          <a:xfrm>
            <a:off x="1443809" y="2419910"/>
            <a:ext cx="209523" cy="20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C8723C-DDDB-A086-D0BE-4BBECC5470F1}"/>
              </a:ext>
            </a:extLst>
          </p:cNvPr>
          <p:cNvSpPr/>
          <p:nvPr/>
        </p:nvSpPr>
        <p:spPr bwMode="auto">
          <a:xfrm>
            <a:off x="1434285" y="3305802"/>
            <a:ext cx="228571" cy="21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B9D522A-0BA4-2920-E2EF-DD9434CAB4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8" b="48834"/>
          <a:stretch/>
        </p:blipFill>
        <p:spPr>
          <a:xfrm>
            <a:off x="1127448" y="4178871"/>
            <a:ext cx="8784976" cy="1788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C8723C-DDDB-A086-D0BE-4BBECC5470F1}"/>
              </a:ext>
            </a:extLst>
          </p:cNvPr>
          <p:cNvSpPr/>
          <p:nvPr/>
        </p:nvSpPr>
        <p:spPr bwMode="auto">
          <a:xfrm>
            <a:off x="1344778" y="4225035"/>
            <a:ext cx="327602" cy="35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C8723C-DDDB-A086-D0BE-4BBECC5470F1}"/>
              </a:ext>
            </a:extLst>
          </p:cNvPr>
          <p:cNvSpPr/>
          <p:nvPr/>
        </p:nvSpPr>
        <p:spPr bwMode="auto">
          <a:xfrm>
            <a:off x="1291973" y="5073066"/>
            <a:ext cx="327602" cy="35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7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7B9D522A-0BA4-2920-E2EF-DD9434CAB4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54"/>
          <a:stretch/>
        </p:blipFill>
        <p:spPr>
          <a:xfrm>
            <a:off x="767408" y="1046295"/>
            <a:ext cx="10800000" cy="168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1A105DE-D3DA-0E6E-2080-A0B33111DF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80928"/>
            <a:ext cx="10800000" cy="263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347A9-BDB9-78CD-90A3-A3A1C2258794}"/>
              </a:ext>
            </a:extLst>
          </p:cNvPr>
          <p:cNvSpPr/>
          <p:nvPr/>
        </p:nvSpPr>
        <p:spPr bwMode="auto">
          <a:xfrm>
            <a:off x="1034286" y="1072169"/>
            <a:ext cx="309186" cy="34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9CAC77-6D95-767B-58C4-716FF429AD54}"/>
              </a:ext>
            </a:extLst>
          </p:cNvPr>
          <p:cNvSpPr/>
          <p:nvPr/>
        </p:nvSpPr>
        <p:spPr bwMode="auto">
          <a:xfrm>
            <a:off x="1015238" y="1991446"/>
            <a:ext cx="328234" cy="28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7E96FE-F731-1C98-D13E-11816DE8DA6F}"/>
              </a:ext>
            </a:extLst>
          </p:cNvPr>
          <p:cNvSpPr/>
          <p:nvPr/>
        </p:nvSpPr>
        <p:spPr bwMode="auto">
          <a:xfrm>
            <a:off x="1024761" y="2877507"/>
            <a:ext cx="318711" cy="34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7E96FE-F731-1C98-D13E-11816DE8DA6F}"/>
              </a:ext>
            </a:extLst>
          </p:cNvPr>
          <p:cNvSpPr/>
          <p:nvPr/>
        </p:nvSpPr>
        <p:spPr bwMode="auto">
          <a:xfrm>
            <a:off x="1065169" y="3755975"/>
            <a:ext cx="318711" cy="34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7E96FE-F731-1C98-D13E-11816DE8DA6F}"/>
              </a:ext>
            </a:extLst>
          </p:cNvPr>
          <p:cNvSpPr/>
          <p:nvPr/>
        </p:nvSpPr>
        <p:spPr bwMode="auto">
          <a:xfrm>
            <a:off x="1009412" y="4608296"/>
            <a:ext cx="318711" cy="34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DF51B-6F53-24F6-D524-89F3E6CCC6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A2B7ED-DC8C-046C-9849-670B4B315EEE}"/>
              </a:ext>
            </a:extLst>
          </p:cNvPr>
          <p:cNvSpPr/>
          <p:nvPr/>
        </p:nvSpPr>
        <p:spPr bwMode="auto">
          <a:xfrm>
            <a:off x="1443809" y="2734900"/>
            <a:ext cx="200000" cy="2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B229FE-7B88-1ADE-E067-27B69FE07D4D}"/>
              </a:ext>
            </a:extLst>
          </p:cNvPr>
          <p:cNvSpPr/>
          <p:nvPr/>
        </p:nvSpPr>
        <p:spPr bwMode="auto">
          <a:xfrm>
            <a:off x="1415238" y="3173243"/>
            <a:ext cx="257142" cy="20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2C71DEE-01A5-0BD3-5E4C-C2006166A9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82885"/>
            <a:ext cx="10800000" cy="1429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B229FE-7B88-1ADE-E067-27B69FE07D4D}"/>
              </a:ext>
            </a:extLst>
          </p:cNvPr>
          <p:cNvSpPr/>
          <p:nvPr/>
        </p:nvSpPr>
        <p:spPr bwMode="auto">
          <a:xfrm>
            <a:off x="1315238" y="3541280"/>
            <a:ext cx="357142" cy="24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B229FE-7B88-1ADE-E067-27B69FE07D4D}"/>
              </a:ext>
            </a:extLst>
          </p:cNvPr>
          <p:cNvSpPr/>
          <p:nvPr/>
        </p:nvSpPr>
        <p:spPr bwMode="auto">
          <a:xfrm>
            <a:off x="1381481" y="3945108"/>
            <a:ext cx="357142" cy="24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B229FE-7B88-1ADE-E067-27B69FE07D4D}"/>
              </a:ext>
            </a:extLst>
          </p:cNvPr>
          <p:cNvSpPr/>
          <p:nvPr/>
        </p:nvSpPr>
        <p:spPr bwMode="auto">
          <a:xfrm>
            <a:off x="1365238" y="4416148"/>
            <a:ext cx="357142" cy="24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11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43</cp:revision>
  <dcterms:created xsi:type="dcterms:W3CDTF">2015-09-16T06:52:26Z</dcterms:created>
  <dcterms:modified xsi:type="dcterms:W3CDTF">2023-08-14T08:37:17Z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