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embeddedFontLst>
    <p:embeddedFont>
      <p:font typeface="等线" panose="02010600030101010101" pitchFamily="2" charset="-122"/>
      <p:regular r:id="rId16"/>
      <p:bold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等线 Light" panose="02010600030101010101" pitchFamily="2" charset="-122"/>
      <p:regular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819" b="11818"/>
          <a:stretch/>
        </p:blipFill>
        <p:spPr>
          <a:xfrm>
            <a:off x="271462" y="3068961"/>
            <a:ext cx="11649075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C477B-0477-E7EE-8BE9-D9CFAFAF83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46736-0710-25C4-9C5D-1BC117250E09}"/>
              </a:ext>
            </a:extLst>
          </p:cNvPr>
          <p:cNvSpPr/>
          <p:nvPr/>
        </p:nvSpPr>
        <p:spPr bwMode="auto">
          <a:xfrm>
            <a:off x="5643809" y="1086432"/>
            <a:ext cx="1019047" cy="610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6C687-B0AC-0526-7274-B1AC03DBD3BC}"/>
              </a:ext>
            </a:extLst>
          </p:cNvPr>
          <p:cNvSpPr/>
          <p:nvPr/>
        </p:nvSpPr>
        <p:spPr bwMode="auto">
          <a:xfrm>
            <a:off x="3539047" y="2421480"/>
            <a:ext cx="790476" cy="42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9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8F8FF-0417-1381-9B0C-28B778466E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28806-F56F-DBE7-6998-DD305A7A33BA}"/>
              </a:ext>
            </a:extLst>
          </p:cNvPr>
          <p:cNvSpPr/>
          <p:nvPr/>
        </p:nvSpPr>
        <p:spPr bwMode="auto">
          <a:xfrm>
            <a:off x="5120000" y="1305631"/>
            <a:ext cx="438095" cy="4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A8647-6CFB-2A1B-25C2-6C4B2C3C13D8}"/>
              </a:ext>
            </a:extLst>
          </p:cNvPr>
          <p:cNvSpPr/>
          <p:nvPr/>
        </p:nvSpPr>
        <p:spPr bwMode="auto">
          <a:xfrm>
            <a:off x="2653333" y="3717311"/>
            <a:ext cx="923809" cy="32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BC0F55-7147-DE9A-D6C3-4106D0EF392C}"/>
              </a:ext>
            </a:extLst>
          </p:cNvPr>
          <p:cNvSpPr/>
          <p:nvPr/>
        </p:nvSpPr>
        <p:spPr bwMode="auto">
          <a:xfrm>
            <a:off x="10110476" y="4870723"/>
            <a:ext cx="800000" cy="32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613" y="2204864"/>
            <a:ext cx="3224403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2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AE9FE-A521-247A-6703-3CE899C3D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015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22D8A-AAE7-C6D2-23DD-D26491412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233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5D105-57C3-6AAD-A860-C5ABA3E65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1BDF7-F8B9-5D02-A9D7-05E9265FF7E1}"/>
              </a:ext>
            </a:extLst>
          </p:cNvPr>
          <p:cNvSpPr/>
          <p:nvPr/>
        </p:nvSpPr>
        <p:spPr bwMode="auto">
          <a:xfrm>
            <a:off x="1910476" y="4250117"/>
            <a:ext cx="1314285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271B7-8EA0-95F4-9627-E0C827227C54}"/>
              </a:ext>
            </a:extLst>
          </p:cNvPr>
          <p:cNvSpPr/>
          <p:nvPr/>
        </p:nvSpPr>
        <p:spPr bwMode="auto">
          <a:xfrm>
            <a:off x="5415238" y="4437112"/>
            <a:ext cx="3777106" cy="422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01A80-20E8-EC68-02BB-93E36E4C84CC}"/>
              </a:ext>
            </a:extLst>
          </p:cNvPr>
          <p:cNvSpPr/>
          <p:nvPr/>
        </p:nvSpPr>
        <p:spPr bwMode="auto">
          <a:xfrm>
            <a:off x="5434285" y="5517232"/>
            <a:ext cx="1628571" cy="495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29500"/>
          <a:stretch/>
        </p:blipFill>
        <p:spPr>
          <a:xfrm>
            <a:off x="1287093" y="5301209"/>
            <a:ext cx="2360635" cy="99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3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45AC1-E817-2A61-9C36-2640952DB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082" y="5085183"/>
            <a:ext cx="3183065" cy="7700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653" y="4937154"/>
            <a:ext cx="3885819" cy="940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D7C8D-1276-AD84-1DE3-6EB673A4E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738" y="3857035"/>
            <a:ext cx="3803142" cy="9201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989" y="3792042"/>
            <a:ext cx="3348419" cy="100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2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30C45-278B-B519-DD51-FD685BCA50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DA96FF-FC51-8017-1431-098D57B98C57}"/>
              </a:ext>
            </a:extLst>
          </p:cNvPr>
          <p:cNvSpPr/>
          <p:nvPr/>
        </p:nvSpPr>
        <p:spPr bwMode="auto">
          <a:xfrm>
            <a:off x="1346455" y="1954588"/>
            <a:ext cx="338624" cy="3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0DBFFC-8064-A2B3-6FD4-06FD7640899B}"/>
              </a:ext>
            </a:extLst>
          </p:cNvPr>
          <p:cNvSpPr/>
          <p:nvPr/>
        </p:nvSpPr>
        <p:spPr bwMode="auto">
          <a:xfrm>
            <a:off x="1363386" y="4072235"/>
            <a:ext cx="313227" cy="35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6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9DE49-64D9-1AFB-7989-A03A1DD25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41B88-D462-EA00-4497-20C7DE153B8F}"/>
              </a:ext>
            </a:extLst>
          </p:cNvPr>
          <p:cNvSpPr/>
          <p:nvPr/>
        </p:nvSpPr>
        <p:spPr bwMode="auto">
          <a:xfrm>
            <a:off x="1358095" y="1143703"/>
            <a:ext cx="380952" cy="41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D8117-9DED-ED4D-5C60-32490B916BE2}"/>
              </a:ext>
            </a:extLst>
          </p:cNvPr>
          <p:cNvSpPr/>
          <p:nvPr/>
        </p:nvSpPr>
        <p:spPr bwMode="auto">
          <a:xfrm>
            <a:off x="1320000" y="3538016"/>
            <a:ext cx="447619" cy="40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17247-33D1-A4B9-B827-1725C77BF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903E8-57C5-EE17-5B74-9CA182CB91B4}"/>
              </a:ext>
            </a:extLst>
          </p:cNvPr>
          <p:cNvSpPr/>
          <p:nvPr/>
        </p:nvSpPr>
        <p:spPr bwMode="auto">
          <a:xfrm>
            <a:off x="1358095" y="1210463"/>
            <a:ext cx="380952" cy="419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3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0FFEA-67A4-8B77-ECC1-FAFC518C9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E244E8-92C2-2BB8-2CE0-4E3BFB6CD8A0}"/>
              </a:ext>
            </a:extLst>
          </p:cNvPr>
          <p:cNvSpPr/>
          <p:nvPr/>
        </p:nvSpPr>
        <p:spPr bwMode="auto">
          <a:xfrm>
            <a:off x="1424761" y="2058352"/>
            <a:ext cx="390476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61D2BE-5801-9149-A763-BBF823A5BBC4}"/>
              </a:ext>
            </a:extLst>
          </p:cNvPr>
          <p:cNvSpPr/>
          <p:nvPr/>
        </p:nvSpPr>
        <p:spPr bwMode="auto">
          <a:xfrm>
            <a:off x="1443809" y="2849294"/>
            <a:ext cx="31428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9CE54-5328-19A1-5169-CFFCEB7EEFA8}"/>
              </a:ext>
            </a:extLst>
          </p:cNvPr>
          <p:cNvSpPr/>
          <p:nvPr/>
        </p:nvSpPr>
        <p:spPr bwMode="auto">
          <a:xfrm>
            <a:off x="1386666" y="3649764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56234B-3B73-918C-1B8F-BE100D30517E}"/>
              </a:ext>
            </a:extLst>
          </p:cNvPr>
          <p:cNvSpPr/>
          <p:nvPr/>
        </p:nvSpPr>
        <p:spPr bwMode="auto">
          <a:xfrm>
            <a:off x="1443809" y="4431176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00492D-0FB1-4C46-9573-BC3C2772E761}"/>
              </a:ext>
            </a:extLst>
          </p:cNvPr>
          <p:cNvSpPr/>
          <p:nvPr/>
        </p:nvSpPr>
        <p:spPr bwMode="auto">
          <a:xfrm>
            <a:off x="1424761" y="5222117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5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1E54B-108A-FED1-E121-DE43E6C6F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2DE6DC-A857-659F-C3D5-D06561AD58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23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48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5235F-0599-6D53-6AF5-B94431B6A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624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2023-08-13T09:36:01Z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