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74" r:id="rId10"/>
    <p:sldId id="365" r:id="rId11"/>
    <p:sldId id="375" r:id="rId12"/>
  </p:sldIdLst>
  <p:sldSz cx="12192000" cy="6858000"/>
  <p:notesSz cx="6858000" cy="9144000"/>
  <p:embeddedFontLst>
    <p:embeddedFont>
      <p:font typeface="等线" panose="02010600030101010101" pitchFamily="2" charset="-122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等线 Light" panose="02010600030101010101" pitchFamily="2" charset="-122"/>
      <p:regular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746" b="10656"/>
          <a:stretch/>
        </p:blipFill>
        <p:spPr>
          <a:xfrm>
            <a:off x="1271464" y="3068960"/>
            <a:ext cx="9686925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5B74E-82B1-686F-2F38-0C5FAE99B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6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2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CFBCF64-F970-AAC1-C2F3-CEFBE5105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7" r="24318"/>
          <a:stretch/>
        </p:blipFill>
        <p:spPr>
          <a:xfrm>
            <a:off x="2999656" y="2348880"/>
            <a:ext cx="6120680" cy="8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" t="16627" r="5392"/>
          <a:stretch/>
        </p:blipFill>
        <p:spPr>
          <a:xfrm>
            <a:off x="695400" y="3140969"/>
            <a:ext cx="8424936" cy="965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" t="16627" r="5392"/>
          <a:stretch/>
        </p:blipFill>
        <p:spPr>
          <a:xfrm>
            <a:off x="695400" y="4013614"/>
            <a:ext cx="8424936" cy="965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" t="16627" r="5392"/>
          <a:stretch/>
        </p:blipFill>
        <p:spPr>
          <a:xfrm>
            <a:off x="695400" y="4912247"/>
            <a:ext cx="8424936" cy="965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" t="16627" r="5392"/>
          <a:stretch/>
        </p:blipFill>
        <p:spPr>
          <a:xfrm>
            <a:off x="695400" y="5776343"/>
            <a:ext cx="8424936" cy="96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4BE9D-E265-51B5-03D8-21485E69B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0AD71-8649-B0E4-B280-17987CD7848E}"/>
              </a:ext>
            </a:extLst>
          </p:cNvPr>
          <p:cNvSpPr/>
          <p:nvPr/>
        </p:nvSpPr>
        <p:spPr bwMode="auto">
          <a:xfrm>
            <a:off x="1443809" y="2239411"/>
            <a:ext cx="31428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3A066-2CDF-03D8-6ABD-01E566FAE8A2}"/>
              </a:ext>
            </a:extLst>
          </p:cNvPr>
          <p:cNvSpPr/>
          <p:nvPr/>
        </p:nvSpPr>
        <p:spPr bwMode="auto">
          <a:xfrm>
            <a:off x="1424761" y="3087529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F1BC2-F320-342D-C99D-840586B32F4E}"/>
              </a:ext>
            </a:extLst>
          </p:cNvPr>
          <p:cNvSpPr/>
          <p:nvPr/>
        </p:nvSpPr>
        <p:spPr bwMode="auto">
          <a:xfrm>
            <a:off x="1424761" y="3907058"/>
            <a:ext cx="37142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EEE947-A5BA-AC58-0078-FC0490C7976D}"/>
              </a:ext>
            </a:extLst>
          </p:cNvPr>
          <p:cNvSpPr/>
          <p:nvPr/>
        </p:nvSpPr>
        <p:spPr bwMode="auto">
          <a:xfrm>
            <a:off x="1443809" y="4755176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E48CDE-2011-4140-A0D1-5D9A190DE10C}"/>
              </a:ext>
            </a:extLst>
          </p:cNvPr>
          <p:cNvSpPr/>
          <p:nvPr/>
        </p:nvSpPr>
        <p:spPr bwMode="auto">
          <a:xfrm>
            <a:off x="1386666" y="5584235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2754A-D463-63B9-74C0-F01E16EEC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91153-C67F-467C-995D-E7725000BDB3}"/>
              </a:ext>
            </a:extLst>
          </p:cNvPr>
          <p:cNvSpPr/>
          <p:nvPr/>
        </p:nvSpPr>
        <p:spPr bwMode="auto">
          <a:xfrm>
            <a:off x="1258091" y="1808363"/>
            <a:ext cx="28358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5BCB1-51D8-F173-16A2-5E079F3A2678}"/>
              </a:ext>
            </a:extLst>
          </p:cNvPr>
          <p:cNvSpPr/>
          <p:nvPr/>
        </p:nvSpPr>
        <p:spPr bwMode="auto">
          <a:xfrm>
            <a:off x="1272634" y="3088363"/>
            <a:ext cx="269045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91E8C3-0953-F979-9807-B10A637B4934}"/>
              </a:ext>
            </a:extLst>
          </p:cNvPr>
          <p:cNvSpPr/>
          <p:nvPr/>
        </p:nvSpPr>
        <p:spPr bwMode="auto">
          <a:xfrm>
            <a:off x="1229005" y="4361090"/>
            <a:ext cx="341761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7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D0BEA-C390-63A9-5C6D-44A69DD77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5D1B2-8877-43B5-8198-00EF9E0C7500}"/>
              </a:ext>
            </a:extLst>
          </p:cNvPr>
          <p:cNvSpPr/>
          <p:nvPr/>
        </p:nvSpPr>
        <p:spPr bwMode="auto">
          <a:xfrm>
            <a:off x="1320000" y="1210534"/>
            <a:ext cx="447619" cy="40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24258-D820-A0A9-D0CF-99A6134D2022}"/>
              </a:ext>
            </a:extLst>
          </p:cNvPr>
          <p:cNvSpPr/>
          <p:nvPr/>
        </p:nvSpPr>
        <p:spPr bwMode="auto">
          <a:xfrm>
            <a:off x="1358095" y="3700833"/>
            <a:ext cx="380952" cy="41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7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B00DF-F55E-C8DB-ADBE-5329D9CC5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DE7ED-CB3B-EDBF-BD58-7D29F56A155D}"/>
              </a:ext>
            </a:extLst>
          </p:cNvPr>
          <p:cNvSpPr/>
          <p:nvPr/>
        </p:nvSpPr>
        <p:spPr bwMode="auto">
          <a:xfrm>
            <a:off x="9996190" y="2134947"/>
            <a:ext cx="371428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84017-43BF-1BB7-5E97-633F3C24931B}"/>
              </a:ext>
            </a:extLst>
          </p:cNvPr>
          <p:cNvSpPr/>
          <p:nvPr/>
        </p:nvSpPr>
        <p:spPr bwMode="auto">
          <a:xfrm>
            <a:off x="9434285" y="2973795"/>
            <a:ext cx="342858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84CA66-9C63-D5D1-87CC-9CE0F21DC187}"/>
              </a:ext>
            </a:extLst>
          </p:cNvPr>
          <p:cNvSpPr/>
          <p:nvPr/>
        </p:nvSpPr>
        <p:spPr bwMode="auto">
          <a:xfrm>
            <a:off x="8796190" y="3803110"/>
            <a:ext cx="438095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94791-39AA-DF27-8F78-91692C17D66A}"/>
              </a:ext>
            </a:extLst>
          </p:cNvPr>
          <p:cNvSpPr/>
          <p:nvPr/>
        </p:nvSpPr>
        <p:spPr bwMode="auto">
          <a:xfrm>
            <a:off x="9148571" y="4641957"/>
            <a:ext cx="314285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A6CAA3-3F5E-F749-6AF2-53BE93C66CF9}"/>
              </a:ext>
            </a:extLst>
          </p:cNvPr>
          <p:cNvSpPr/>
          <p:nvPr/>
        </p:nvSpPr>
        <p:spPr bwMode="auto">
          <a:xfrm>
            <a:off x="9243809" y="5471273"/>
            <a:ext cx="380952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6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B9C19-CCF3-AF38-B487-BE8A9D3B6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CAE6B-7354-7261-26B9-85F169023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10363200" cy="25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ECE398-670A-FDD7-6078-408D416214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6601"/>
            <a:ext cx="10363200" cy="32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619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06190-5C5E-7823-42A1-47A5C7E16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68252-86C6-7312-7292-8E2C0EDCC3A9}"/>
              </a:ext>
            </a:extLst>
          </p:cNvPr>
          <p:cNvSpPr/>
          <p:nvPr/>
        </p:nvSpPr>
        <p:spPr bwMode="auto">
          <a:xfrm>
            <a:off x="1780702" y="2006303"/>
            <a:ext cx="4027266" cy="63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E8765-0F59-3667-895C-0BE03C90E96C}"/>
              </a:ext>
            </a:extLst>
          </p:cNvPr>
          <p:cNvSpPr/>
          <p:nvPr/>
        </p:nvSpPr>
        <p:spPr bwMode="auto">
          <a:xfrm>
            <a:off x="1771789" y="3887665"/>
            <a:ext cx="3618867" cy="65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t="235" r="7191"/>
          <a:stretch/>
        </p:blipFill>
        <p:spPr>
          <a:xfrm>
            <a:off x="1271464" y="5433428"/>
            <a:ext cx="9361040" cy="13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0FF5054-BB93-5750-4954-89C7F8B7E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7D68252-86C6-7312-7292-8E2C0EDCC3A9}"/>
              </a:ext>
            </a:extLst>
          </p:cNvPr>
          <p:cNvSpPr/>
          <p:nvPr/>
        </p:nvSpPr>
        <p:spPr bwMode="auto">
          <a:xfrm>
            <a:off x="1631504" y="1916832"/>
            <a:ext cx="29523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68252-86C6-7312-7292-8E2C0EDCC3A9}"/>
              </a:ext>
            </a:extLst>
          </p:cNvPr>
          <p:cNvSpPr/>
          <p:nvPr/>
        </p:nvSpPr>
        <p:spPr bwMode="auto">
          <a:xfrm>
            <a:off x="1631504" y="3933056"/>
            <a:ext cx="64807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