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99" r:id="rId4"/>
    <p:sldId id="398" r:id="rId5"/>
    <p:sldId id="397" r:id="rId6"/>
    <p:sldId id="395" r:id="rId7"/>
    <p:sldId id="394" r:id="rId8"/>
    <p:sldId id="393" r:id="rId9"/>
    <p:sldId id="391" r:id="rId10"/>
    <p:sldId id="390" r:id="rId11"/>
    <p:sldId id="388" r:id="rId12"/>
    <p:sldId id="387" r:id="rId13"/>
    <p:sldId id="386" r:id="rId14"/>
    <p:sldId id="385" r:id="rId15"/>
    <p:sldId id="384" r:id="rId16"/>
    <p:sldId id="400" r:id="rId17"/>
    <p:sldId id="401" r:id="rId18"/>
    <p:sldId id="381" r:id="rId19"/>
    <p:sldId id="380" r:id="rId20"/>
    <p:sldId id="379" r:id="rId21"/>
    <p:sldId id="378" r:id="rId22"/>
    <p:sldId id="377" r:id="rId23"/>
    <p:sldId id="375" r:id="rId24"/>
    <p:sldId id="374" r:id="rId25"/>
    <p:sldId id="373" r:id="rId26"/>
    <p:sldId id="372" r:id="rId27"/>
    <p:sldId id="371" r:id="rId28"/>
    <p:sldId id="370" r:id="rId29"/>
    <p:sldId id="368" r:id="rId30"/>
    <p:sldId id="367" r:id="rId31"/>
    <p:sldId id="366" r:id="rId32"/>
    <p:sldId id="403" r:id="rId33"/>
    <p:sldId id="402" r:id="rId34"/>
  </p:sldIdLst>
  <p:sldSz cx="12192000" cy="6858000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Calibri Light" panose="020F0302020204030204" pitchFamily="34" charset="0"/>
      <p:regular r:id="rId39"/>
      <p:italic r:id="rId40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068960"/>
            <a:ext cx="82105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C63AE-080A-CFD6-76BD-B82E7EAD38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1375F0-E339-2B42-C268-095117AB747A}"/>
              </a:ext>
            </a:extLst>
          </p:cNvPr>
          <p:cNvSpPr/>
          <p:nvPr/>
        </p:nvSpPr>
        <p:spPr bwMode="auto">
          <a:xfrm>
            <a:off x="1443809" y="2186351"/>
            <a:ext cx="371428" cy="42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0CAA77-1DF4-D735-2E6A-BC3BAD8E01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2"/>
          <a:stretch/>
        </p:blipFill>
        <p:spPr>
          <a:xfrm>
            <a:off x="3143672" y="2846117"/>
            <a:ext cx="7560840" cy="25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723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F2F87-5182-0C12-1F02-C125AD5D5C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AEFE94-6225-8DA7-DEE2-C06D739ADD3D}"/>
              </a:ext>
            </a:extLst>
          </p:cNvPr>
          <p:cNvSpPr/>
          <p:nvPr/>
        </p:nvSpPr>
        <p:spPr bwMode="auto">
          <a:xfrm>
            <a:off x="1320000" y="1229294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02739E-7E40-213D-292A-EE4501BB223B}"/>
              </a:ext>
            </a:extLst>
          </p:cNvPr>
          <p:cNvSpPr/>
          <p:nvPr/>
        </p:nvSpPr>
        <p:spPr bwMode="auto">
          <a:xfrm>
            <a:off x="1377142" y="3811764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29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CA9613-7859-095F-1783-BDF85CF5F2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70AD20-E11D-9C8C-F77F-32A8130ED85C}"/>
              </a:ext>
            </a:extLst>
          </p:cNvPr>
          <p:cNvSpPr/>
          <p:nvPr/>
        </p:nvSpPr>
        <p:spPr bwMode="auto">
          <a:xfrm>
            <a:off x="1358095" y="1067413"/>
            <a:ext cx="380952" cy="41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0385D6-BDEF-FD84-0F6A-80E92FF09652}"/>
              </a:ext>
            </a:extLst>
          </p:cNvPr>
          <p:cNvSpPr/>
          <p:nvPr/>
        </p:nvSpPr>
        <p:spPr bwMode="auto">
          <a:xfrm>
            <a:off x="1377142" y="3672209"/>
            <a:ext cx="352380" cy="400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31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88613-EEE0-546E-E179-130875AF81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7981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17521-C76A-F11F-3AB8-E7C04DA530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B574B2-C9B0-60AC-2915-3AF68282A550}"/>
              </a:ext>
            </a:extLst>
          </p:cNvPr>
          <p:cNvSpPr/>
          <p:nvPr/>
        </p:nvSpPr>
        <p:spPr bwMode="auto">
          <a:xfrm>
            <a:off x="7048828" y="972000"/>
            <a:ext cx="1414679" cy="471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016488-7420-7006-3F6B-5C69A0EB9C7F}"/>
              </a:ext>
            </a:extLst>
          </p:cNvPr>
          <p:cNvSpPr/>
          <p:nvPr/>
        </p:nvSpPr>
        <p:spPr bwMode="auto">
          <a:xfrm>
            <a:off x="2531782" y="4042344"/>
            <a:ext cx="1621503" cy="273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13163"/>
          <a:stretch/>
        </p:blipFill>
        <p:spPr>
          <a:xfrm>
            <a:off x="3224307" y="2708920"/>
            <a:ext cx="3231733" cy="8884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r="28872"/>
          <a:stretch/>
        </p:blipFill>
        <p:spPr>
          <a:xfrm>
            <a:off x="5375920" y="4834667"/>
            <a:ext cx="2707267" cy="9086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r="13163"/>
          <a:stretch/>
        </p:blipFill>
        <p:spPr>
          <a:xfrm>
            <a:off x="2567608" y="5877272"/>
            <a:ext cx="3452079" cy="94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5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9C1AF-9A4B-6C09-C705-9E04E1195C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2A1717-3903-7689-0FAA-5EA40E626554}"/>
              </a:ext>
            </a:extLst>
          </p:cNvPr>
          <p:cNvSpPr/>
          <p:nvPr/>
        </p:nvSpPr>
        <p:spPr bwMode="auto">
          <a:xfrm>
            <a:off x="1843808" y="3137172"/>
            <a:ext cx="7708575" cy="610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4EB0A6-9143-EEA5-2AA4-C1535A4983B3}"/>
              </a:ext>
            </a:extLst>
          </p:cNvPr>
          <p:cNvSpPr/>
          <p:nvPr/>
        </p:nvSpPr>
        <p:spPr bwMode="auto">
          <a:xfrm>
            <a:off x="1834285" y="5226038"/>
            <a:ext cx="6781995" cy="610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59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D24CAF9-DB94-F8D2-EACB-F69A8A12C2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46246"/>
            <a:ext cx="9974390" cy="12667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34478"/>
            <a:ext cx="9974390" cy="126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4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EFEE185-4357-5718-BFAA-5C58608417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738334"/>
            <a:ext cx="10081641" cy="12803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186" y="3962470"/>
            <a:ext cx="10081641" cy="128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04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A4538-70A1-CDE0-8584-5884CE2FAF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1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3B7FC8-F69C-C2C0-D978-9D5D372A8225}"/>
              </a:ext>
            </a:extLst>
          </p:cNvPr>
          <p:cNvSpPr/>
          <p:nvPr/>
        </p:nvSpPr>
        <p:spPr bwMode="auto">
          <a:xfrm>
            <a:off x="2596902" y="2702338"/>
            <a:ext cx="288155" cy="327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50567D-0E90-5656-66AF-5CA42DB0E1F3}"/>
              </a:ext>
            </a:extLst>
          </p:cNvPr>
          <p:cNvSpPr/>
          <p:nvPr/>
        </p:nvSpPr>
        <p:spPr bwMode="auto">
          <a:xfrm>
            <a:off x="2620266" y="5555058"/>
            <a:ext cx="311519" cy="342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08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8333A-88DD-022A-5FCC-608D289AEF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1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450351-D3AD-9DBC-4290-41128367F726}"/>
              </a:ext>
            </a:extLst>
          </p:cNvPr>
          <p:cNvSpPr/>
          <p:nvPr/>
        </p:nvSpPr>
        <p:spPr bwMode="auto">
          <a:xfrm>
            <a:off x="2625367" y="1230964"/>
            <a:ext cx="266594" cy="329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FF273D-7E6F-8842-0DCC-F8554C32A49E}"/>
              </a:ext>
            </a:extLst>
          </p:cNvPr>
          <p:cNvSpPr/>
          <p:nvPr/>
        </p:nvSpPr>
        <p:spPr bwMode="auto">
          <a:xfrm>
            <a:off x="2601844" y="2674888"/>
            <a:ext cx="360686" cy="329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885929-9C8D-BEE2-C69D-F783C4C57FC9}"/>
              </a:ext>
            </a:extLst>
          </p:cNvPr>
          <p:cNvSpPr/>
          <p:nvPr/>
        </p:nvSpPr>
        <p:spPr bwMode="auto">
          <a:xfrm>
            <a:off x="2633208" y="5547040"/>
            <a:ext cx="321481" cy="329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39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343F2D-D4BC-F63D-86E6-0C6EA0D58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79311"/>
            <a:ext cx="6865620" cy="507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0E0B80-ACE0-5A04-AA11-3E0A2F349DF2}"/>
              </a:ext>
            </a:extLst>
          </p:cNvPr>
          <p:cNvSpPr/>
          <p:nvPr/>
        </p:nvSpPr>
        <p:spPr bwMode="auto">
          <a:xfrm>
            <a:off x="2131725" y="4071951"/>
            <a:ext cx="233469" cy="288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24104A-403F-059E-7401-824667AFD40A}"/>
              </a:ext>
            </a:extLst>
          </p:cNvPr>
          <p:cNvSpPr/>
          <p:nvPr/>
        </p:nvSpPr>
        <p:spPr bwMode="auto">
          <a:xfrm>
            <a:off x="4128210" y="4070052"/>
            <a:ext cx="233469" cy="28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3CF3F6-603E-3007-C85F-DCC6ACA1E522}"/>
              </a:ext>
            </a:extLst>
          </p:cNvPr>
          <p:cNvSpPr/>
          <p:nvPr/>
        </p:nvSpPr>
        <p:spPr bwMode="auto">
          <a:xfrm>
            <a:off x="6158934" y="4070052"/>
            <a:ext cx="297106" cy="28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F61445-ADA2-ED39-6B2A-1D9AC87B2867}"/>
              </a:ext>
            </a:extLst>
          </p:cNvPr>
          <p:cNvSpPr/>
          <p:nvPr/>
        </p:nvSpPr>
        <p:spPr bwMode="auto">
          <a:xfrm>
            <a:off x="2107149" y="6292265"/>
            <a:ext cx="226602" cy="28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04122C-9305-0A73-E6A8-A7024329FCF3}"/>
              </a:ext>
            </a:extLst>
          </p:cNvPr>
          <p:cNvSpPr/>
          <p:nvPr/>
        </p:nvSpPr>
        <p:spPr bwMode="auto">
          <a:xfrm>
            <a:off x="4202001" y="6325839"/>
            <a:ext cx="157934" cy="274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0596" y="764704"/>
            <a:ext cx="1965960" cy="617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5F161-BAC5-285C-6055-30B3819A0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68113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D6F7B-B72C-A267-9BB3-6E3CF21515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1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91901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C11FA-969D-7063-A7EA-0282EEF271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02855"/>
            <a:ext cx="10233660" cy="5041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689F79-13FC-C778-0D60-B34143B1F745}"/>
              </a:ext>
            </a:extLst>
          </p:cNvPr>
          <p:cNvSpPr/>
          <p:nvPr/>
        </p:nvSpPr>
        <p:spPr bwMode="auto">
          <a:xfrm>
            <a:off x="1167571" y="1052736"/>
            <a:ext cx="39192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B6C543-1C98-EDBC-271E-9ECA269FF892}"/>
              </a:ext>
            </a:extLst>
          </p:cNvPr>
          <p:cNvSpPr/>
          <p:nvPr/>
        </p:nvSpPr>
        <p:spPr bwMode="auto">
          <a:xfrm>
            <a:off x="1196190" y="3560780"/>
            <a:ext cx="342857" cy="40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E81F2A-C632-57AE-A094-9621D5E2C2FB}"/>
              </a:ext>
            </a:extLst>
          </p:cNvPr>
          <p:cNvSpPr/>
          <p:nvPr/>
        </p:nvSpPr>
        <p:spPr bwMode="auto">
          <a:xfrm>
            <a:off x="1234286" y="5157192"/>
            <a:ext cx="30476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2DA1051-774A-C90A-F324-F876F92E6B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2817898" y="5992654"/>
            <a:ext cx="5844648" cy="86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042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8F74C-5BD4-F742-2F6D-2F7E11F832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4DB80D-9A9D-EDE4-E97D-6A0A73D52E91}"/>
              </a:ext>
            </a:extLst>
          </p:cNvPr>
          <p:cNvSpPr/>
          <p:nvPr/>
        </p:nvSpPr>
        <p:spPr bwMode="auto">
          <a:xfrm>
            <a:off x="1367619" y="1134099"/>
            <a:ext cx="390476" cy="40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34369A-9536-5D70-CFDC-C1ED1088BB83}"/>
              </a:ext>
            </a:extLst>
          </p:cNvPr>
          <p:cNvSpPr/>
          <p:nvPr/>
        </p:nvSpPr>
        <p:spPr bwMode="auto">
          <a:xfrm>
            <a:off x="1405714" y="3718155"/>
            <a:ext cx="304761" cy="40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8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20FFC-65EB-5C72-CD29-424F42B5B5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9530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F0571-FA69-2B32-806D-918E405750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2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89697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19C91-1C81-CE20-B767-76EAE4185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586" y="2708920"/>
            <a:ext cx="5488686" cy="398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16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405C9-ADCC-A2EA-5F27-DC52DA114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5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71809-8FC1-B359-7CC2-7B310EFAB8D9}"/>
              </a:ext>
            </a:extLst>
          </p:cNvPr>
          <p:cNvSpPr/>
          <p:nvPr/>
        </p:nvSpPr>
        <p:spPr bwMode="auto">
          <a:xfrm>
            <a:off x="1254447" y="1873495"/>
            <a:ext cx="319073" cy="35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AB26DF-509C-1005-8E4A-4756619012D6}"/>
              </a:ext>
            </a:extLst>
          </p:cNvPr>
          <p:cNvSpPr/>
          <p:nvPr/>
        </p:nvSpPr>
        <p:spPr bwMode="auto">
          <a:xfrm>
            <a:off x="1270401" y="4051445"/>
            <a:ext cx="295142" cy="33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02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8F643-7C90-9795-CDD1-2DA858C62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363200" cy="1630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E2E341-3B36-178B-C81D-3DC7C35042A6}"/>
              </a:ext>
            </a:extLst>
          </p:cNvPr>
          <p:cNvSpPr/>
          <p:nvPr/>
        </p:nvSpPr>
        <p:spPr bwMode="auto">
          <a:xfrm>
            <a:off x="1343472" y="1052736"/>
            <a:ext cx="380952" cy="410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A28BEF6-1E96-ACEC-75A9-1A6D0C06D5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67392"/>
            <a:ext cx="10363200" cy="413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E2E341-3B36-178B-C81D-3DC7C35042A6}"/>
              </a:ext>
            </a:extLst>
          </p:cNvPr>
          <p:cNvSpPr/>
          <p:nvPr/>
        </p:nvSpPr>
        <p:spPr bwMode="auto">
          <a:xfrm>
            <a:off x="1182434" y="4242604"/>
            <a:ext cx="541989" cy="410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6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3F9B4-B3BD-46A3-9C3A-04C5497AE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80CC1A-394F-9904-6506-6F744C152558}"/>
              </a:ext>
            </a:extLst>
          </p:cNvPr>
          <p:cNvSpPr/>
          <p:nvPr/>
        </p:nvSpPr>
        <p:spPr bwMode="auto">
          <a:xfrm>
            <a:off x="1320000" y="1095999"/>
            <a:ext cx="447619" cy="40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35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F4F24-00F1-0224-71AB-3A1BCBB310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376E6-4DFC-DDB7-AC7E-A669EFE2FF0D}"/>
              </a:ext>
            </a:extLst>
          </p:cNvPr>
          <p:cNvSpPr/>
          <p:nvPr/>
        </p:nvSpPr>
        <p:spPr bwMode="auto">
          <a:xfrm>
            <a:off x="1424761" y="2296997"/>
            <a:ext cx="371428" cy="419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D9101D-5A8F-A357-13AB-4B6EEAB342F6}"/>
              </a:ext>
            </a:extLst>
          </p:cNvPr>
          <p:cNvSpPr/>
          <p:nvPr/>
        </p:nvSpPr>
        <p:spPr bwMode="auto">
          <a:xfrm>
            <a:off x="1386666" y="4317857"/>
            <a:ext cx="438095" cy="400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10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8ECF8-98D6-356D-45EC-2578D898CC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84522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CD9D9-1822-AFF7-F064-67E99E889A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39014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95E9D1A-E162-BE91-2CFE-4FA5579832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6957"/>
          <a:stretch/>
        </p:blipFill>
        <p:spPr>
          <a:xfrm>
            <a:off x="695400" y="908720"/>
            <a:ext cx="8421243" cy="8640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6957"/>
          <a:stretch/>
        </p:blipFill>
        <p:spPr>
          <a:xfrm>
            <a:off x="699093" y="1772816"/>
            <a:ext cx="8421243" cy="8640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6957"/>
          <a:stretch/>
        </p:blipFill>
        <p:spPr>
          <a:xfrm>
            <a:off x="695400" y="2636912"/>
            <a:ext cx="8421243" cy="8640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26957"/>
          <a:stretch/>
        </p:blipFill>
        <p:spPr>
          <a:xfrm>
            <a:off x="699093" y="3437728"/>
            <a:ext cx="8421243" cy="8640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26957"/>
          <a:stretch/>
        </p:blipFill>
        <p:spPr>
          <a:xfrm>
            <a:off x="695400" y="4284048"/>
            <a:ext cx="8421243" cy="8640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26957"/>
          <a:stretch/>
        </p:blipFill>
        <p:spPr>
          <a:xfrm>
            <a:off x="699093" y="5148144"/>
            <a:ext cx="8421243" cy="8640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26957"/>
          <a:stretch/>
        </p:blipFill>
        <p:spPr>
          <a:xfrm>
            <a:off x="679566" y="5949280"/>
            <a:ext cx="8512778" cy="87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1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9BDEB92-D3F6-8D2C-834C-7EFC88848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280" cy="5358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49" y="1139017"/>
            <a:ext cx="10373011" cy="9832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04864"/>
            <a:ext cx="10484549" cy="9938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237822"/>
            <a:ext cx="10484549" cy="9938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49" y="4267433"/>
            <a:ext cx="10373011" cy="98326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26054"/>
            <a:ext cx="10484549" cy="99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5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1712B-A92F-D647-469B-C6EB3D6CA0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A215E1-2FC0-5D5A-305B-29F5F1E5259C}"/>
              </a:ext>
            </a:extLst>
          </p:cNvPr>
          <p:cNvSpPr/>
          <p:nvPr/>
        </p:nvSpPr>
        <p:spPr bwMode="auto">
          <a:xfrm>
            <a:off x="1331402" y="1172824"/>
            <a:ext cx="365016" cy="39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080924-DB53-A5CB-2905-86CCD0BF773A}"/>
              </a:ext>
            </a:extLst>
          </p:cNvPr>
          <p:cNvSpPr/>
          <p:nvPr/>
        </p:nvSpPr>
        <p:spPr bwMode="auto">
          <a:xfrm>
            <a:off x="1349653" y="3098909"/>
            <a:ext cx="337640" cy="383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A9426A-D78D-3359-7BF9-54F2F628F66D}"/>
              </a:ext>
            </a:extLst>
          </p:cNvPr>
          <p:cNvSpPr/>
          <p:nvPr/>
        </p:nvSpPr>
        <p:spPr bwMode="auto">
          <a:xfrm>
            <a:off x="1294900" y="5024995"/>
            <a:ext cx="428894" cy="383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73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05814-3EAE-3EFB-40DF-D87B7FD33A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A09649D-5F03-6B5B-A578-65AFB026C1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204864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90770A-85F4-F693-04EE-C32C6D0343A3}"/>
              </a:ext>
            </a:extLst>
          </p:cNvPr>
          <p:cNvSpPr/>
          <p:nvPr/>
        </p:nvSpPr>
        <p:spPr bwMode="auto">
          <a:xfrm>
            <a:off x="1487488" y="2348880"/>
            <a:ext cx="5040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90770A-85F4-F693-04EE-C32C6D0343A3}"/>
              </a:ext>
            </a:extLst>
          </p:cNvPr>
          <p:cNvSpPr/>
          <p:nvPr/>
        </p:nvSpPr>
        <p:spPr bwMode="auto">
          <a:xfrm>
            <a:off x="1561022" y="4941168"/>
            <a:ext cx="5040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29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F531A-9FC6-8AB7-ED5A-3EBCF89B0B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F1216-AA69-56DE-C7EA-8A66AB044478}"/>
              </a:ext>
            </a:extLst>
          </p:cNvPr>
          <p:cNvSpPr/>
          <p:nvPr/>
        </p:nvSpPr>
        <p:spPr bwMode="auto">
          <a:xfrm>
            <a:off x="1358095" y="1191377"/>
            <a:ext cx="380952" cy="419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53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267C1-0E53-842B-C7AD-8FB7D82D05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39894F-4161-4849-684A-11E47A897FB4}"/>
              </a:ext>
            </a:extLst>
          </p:cNvPr>
          <p:cNvSpPr/>
          <p:nvPr/>
        </p:nvSpPr>
        <p:spPr bwMode="auto">
          <a:xfrm>
            <a:off x="1320000" y="1191176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2E781D-17FF-A009-EA9F-C8E5CB646954}"/>
              </a:ext>
            </a:extLst>
          </p:cNvPr>
          <p:cNvSpPr/>
          <p:nvPr/>
        </p:nvSpPr>
        <p:spPr bwMode="auto">
          <a:xfrm>
            <a:off x="1320000" y="2925529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14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5E179A-6DDF-00A1-1AF3-6B7C484376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98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2F205B-5F47-FF10-6B53-4CBD506EC4BC}"/>
              </a:ext>
            </a:extLst>
          </p:cNvPr>
          <p:cNvSpPr/>
          <p:nvPr/>
        </p:nvSpPr>
        <p:spPr bwMode="auto">
          <a:xfrm>
            <a:off x="5671469" y="3399380"/>
            <a:ext cx="1286444" cy="22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E68A55-3D34-7D1E-59BB-DE1FFBFA337A}"/>
              </a:ext>
            </a:extLst>
          </p:cNvPr>
          <p:cNvSpPr/>
          <p:nvPr/>
        </p:nvSpPr>
        <p:spPr bwMode="auto">
          <a:xfrm>
            <a:off x="6341492" y="4056516"/>
            <a:ext cx="984933" cy="42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854876"/>
            <a:ext cx="2005394" cy="9529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b="5870"/>
          <a:stretch/>
        </p:blipFill>
        <p:spPr>
          <a:xfrm>
            <a:off x="1127448" y="5319654"/>
            <a:ext cx="2074545" cy="9279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5406732"/>
            <a:ext cx="1459802" cy="82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99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3380A-5005-F839-C0B0-191210ECB0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98305"/>
            <a:ext cx="9456420" cy="4790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31360-CF3C-F3F2-054F-93FEDBF47924}"/>
              </a:ext>
            </a:extLst>
          </p:cNvPr>
          <p:cNvSpPr/>
          <p:nvPr/>
        </p:nvSpPr>
        <p:spPr bwMode="auto">
          <a:xfrm>
            <a:off x="1343472" y="2668609"/>
            <a:ext cx="447619" cy="40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BACC1E-623C-70E1-1812-BCFBF8A4AC62}"/>
              </a:ext>
            </a:extLst>
          </p:cNvPr>
          <p:cNvSpPr/>
          <p:nvPr/>
        </p:nvSpPr>
        <p:spPr bwMode="auto">
          <a:xfrm>
            <a:off x="1415480" y="3429000"/>
            <a:ext cx="352380" cy="40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DFC6AD-05A7-06B6-81C3-98353CA4C0BD}"/>
              </a:ext>
            </a:extLst>
          </p:cNvPr>
          <p:cNvSpPr/>
          <p:nvPr/>
        </p:nvSpPr>
        <p:spPr bwMode="auto">
          <a:xfrm>
            <a:off x="1343472" y="4252785"/>
            <a:ext cx="352380" cy="40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E1A9C2-7138-3771-B285-39EEAD732098}"/>
              </a:ext>
            </a:extLst>
          </p:cNvPr>
          <p:cNvSpPr/>
          <p:nvPr/>
        </p:nvSpPr>
        <p:spPr bwMode="auto">
          <a:xfrm>
            <a:off x="1343472" y="4941168"/>
            <a:ext cx="371428" cy="41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04F74E-81E8-18C0-D9BB-C6310FF979F9}"/>
              </a:ext>
            </a:extLst>
          </p:cNvPr>
          <p:cNvSpPr/>
          <p:nvPr/>
        </p:nvSpPr>
        <p:spPr bwMode="auto">
          <a:xfrm>
            <a:off x="1343472" y="5747621"/>
            <a:ext cx="352380" cy="40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928735"/>
            <a:ext cx="1950720" cy="66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2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45</cp:revision>
  <dcterms:created xsi:type="dcterms:W3CDTF">2015-09-16T06:52:26Z</dcterms:created>
  <dcterms:modified xsi:type="dcterms:W3CDTF">2023-08-14T09:09:09Z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