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3" r:id="rId2"/>
    <p:sldId id="382" r:id="rId3"/>
    <p:sldId id="381" r:id="rId4"/>
    <p:sldId id="380" r:id="rId5"/>
    <p:sldId id="378" r:id="rId6"/>
    <p:sldId id="377" r:id="rId7"/>
    <p:sldId id="375" r:id="rId8"/>
    <p:sldId id="374" r:id="rId9"/>
    <p:sldId id="372" r:id="rId10"/>
    <p:sldId id="371" r:id="rId11"/>
    <p:sldId id="370" r:id="rId12"/>
    <p:sldId id="368" r:id="rId13"/>
    <p:sldId id="366" r:id="rId14"/>
    <p:sldId id="365" r:id="rId15"/>
    <p:sldId id="364" r:id="rId16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0" d="100"/>
          <a:sy n="70" d="100"/>
        </p:scale>
        <p:origin x="78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B420E-6767-4C92-537B-4BE833482E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0" b="19109"/>
          <a:stretch/>
        </p:blipFill>
        <p:spPr>
          <a:xfrm>
            <a:off x="911424" y="2492896"/>
            <a:ext cx="10369152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C29A4-5B36-BF3D-491E-198C469C08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788D77-91D6-71B6-CD5A-5535B6C833EF}"/>
              </a:ext>
            </a:extLst>
          </p:cNvPr>
          <p:cNvSpPr/>
          <p:nvPr/>
        </p:nvSpPr>
        <p:spPr bwMode="auto">
          <a:xfrm>
            <a:off x="2491428" y="1382237"/>
            <a:ext cx="657142" cy="314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4E6AA6-93B8-ECCC-246D-6442C9EA15B2}"/>
              </a:ext>
            </a:extLst>
          </p:cNvPr>
          <p:cNvSpPr/>
          <p:nvPr/>
        </p:nvSpPr>
        <p:spPr bwMode="auto">
          <a:xfrm>
            <a:off x="4043809" y="1382237"/>
            <a:ext cx="542857" cy="314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828FBE-FF1D-E94F-DDB3-64D6F2607F15}"/>
              </a:ext>
            </a:extLst>
          </p:cNvPr>
          <p:cNvSpPr/>
          <p:nvPr/>
        </p:nvSpPr>
        <p:spPr bwMode="auto">
          <a:xfrm>
            <a:off x="3272380" y="2698812"/>
            <a:ext cx="676190" cy="305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917552-3372-42B4-5BB6-0EC23DEAEED3}"/>
              </a:ext>
            </a:extLst>
          </p:cNvPr>
          <p:cNvSpPr/>
          <p:nvPr/>
        </p:nvSpPr>
        <p:spPr bwMode="auto">
          <a:xfrm>
            <a:off x="4862857" y="2698812"/>
            <a:ext cx="638095" cy="305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65302F-8DB9-6FC8-A22C-1DA9E2B8508C}"/>
              </a:ext>
            </a:extLst>
          </p:cNvPr>
          <p:cNvSpPr/>
          <p:nvPr/>
        </p:nvSpPr>
        <p:spPr bwMode="auto">
          <a:xfrm>
            <a:off x="2920000" y="4091710"/>
            <a:ext cx="600000" cy="219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4150"/>
          <a:stretch/>
        </p:blipFill>
        <p:spPr>
          <a:xfrm>
            <a:off x="4367808" y="3645024"/>
            <a:ext cx="2486295" cy="92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93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FA2CDF-F566-073C-3B16-FB1AD66FAB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8663E9-9449-FE17-EEED-5ADBD2AB3D36}"/>
              </a:ext>
            </a:extLst>
          </p:cNvPr>
          <p:cNvSpPr/>
          <p:nvPr/>
        </p:nvSpPr>
        <p:spPr bwMode="auto">
          <a:xfrm>
            <a:off x="1434285" y="1554484"/>
            <a:ext cx="228571" cy="21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FB8194-EEE7-1340-CAA5-7063CB82202F}"/>
              </a:ext>
            </a:extLst>
          </p:cNvPr>
          <p:cNvSpPr/>
          <p:nvPr/>
        </p:nvSpPr>
        <p:spPr bwMode="auto">
          <a:xfrm>
            <a:off x="1443809" y="2031930"/>
            <a:ext cx="209523" cy="200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181B40-C8FB-A607-CEEE-4AF339034537}"/>
              </a:ext>
            </a:extLst>
          </p:cNvPr>
          <p:cNvSpPr/>
          <p:nvPr/>
        </p:nvSpPr>
        <p:spPr bwMode="auto">
          <a:xfrm>
            <a:off x="1443809" y="2499827"/>
            <a:ext cx="200000" cy="21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A521BF-B568-B5E1-908A-7B6B13160BA7}"/>
              </a:ext>
            </a:extLst>
          </p:cNvPr>
          <p:cNvSpPr/>
          <p:nvPr/>
        </p:nvSpPr>
        <p:spPr bwMode="auto">
          <a:xfrm>
            <a:off x="1415238" y="2967724"/>
            <a:ext cx="257142" cy="21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18D0E5-7131-52DD-39C0-CA538663EA21}"/>
              </a:ext>
            </a:extLst>
          </p:cNvPr>
          <p:cNvSpPr/>
          <p:nvPr/>
        </p:nvSpPr>
        <p:spPr bwMode="auto">
          <a:xfrm>
            <a:off x="1434285" y="3435621"/>
            <a:ext cx="219047" cy="21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1073CD44-C30D-68BB-8241-89E0A4EA07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922442"/>
            <a:ext cx="10800000" cy="2682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654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7BAF5-0FCF-D97F-FA18-2FE74E7652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FAABB8-AF65-C811-13B2-FAABD3684CCA}"/>
              </a:ext>
            </a:extLst>
          </p:cNvPr>
          <p:cNvSpPr/>
          <p:nvPr/>
        </p:nvSpPr>
        <p:spPr bwMode="auto">
          <a:xfrm>
            <a:off x="1862857" y="2191365"/>
            <a:ext cx="866666" cy="314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A0E732-95D6-8C91-CFE2-35B6264FC49D}"/>
              </a:ext>
            </a:extLst>
          </p:cNvPr>
          <p:cNvSpPr/>
          <p:nvPr/>
        </p:nvSpPr>
        <p:spPr bwMode="auto">
          <a:xfrm>
            <a:off x="3624761" y="2334259"/>
            <a:ext cx="447619" cy="17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33BD4D-E8DB-3E79-8163-4B40F631E858}"/>
              </a:ext>
            </a:extLst>
          </p:cNvPr>
          <p:cNvSpPr/>
          <p:nvPr/>
        </p:nvSpPr>
        <p:spPr bwMode="auto">
          <a:xfrm>
            <a:off x="1862857" y="3305941"/>
            <a:ext cx="771428" cy="314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739962-56BA-3A3B-015E-5F6329ECD02E}"/>
              </a:ext>
            </a:extLst>
          </p:cNvPr>
          <p:cNvSpPr/>
          <p:nvPr/>
        </p:nvSpPr>
        <p:spPr bwMode="auto">
          <a:xfrm>
            <a:off x="5386666" y="3305941"/>
            <a:ext cx="304761" cy="314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0BE7B7B-5872-CB1E-D5A1-EB2FD428F9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05064"/>
            <a:ext cx="10800000" cy="26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33BD4D-E8DB-3E79-8163-4B40F631E858}"/>
              </a:ext>
            </a:extLst>
          </p:cNvPr>
          <p:cNvSpPr/>
          <p:nvPr/>
        </p:nvSpPr>
        <p:spPr bwMode="auto">
          <a:xfrm>
            <a:off x="1828079" y="4438981"/>
            <a:ext cx="901443" cy="502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739962-56BA-3A3B-015E-5F6329ECD02E}"/>
              </a:ext>
            </a:extLst>
          </p:cNvPr>
          <p:cNvSpPr/>
          <p:nvPr/>
        </p:nvSpPr>
        <p:spPr bwMode="auto">
          <a:xfrm>
            <a:off x="3581568" y="4554793"/>
            <a:ext cx="304761" cy="314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739962-56BA-3A3B-015E-5F6329ECD02E}"/>
              </a:ext>
            </a:extLst>
          </p:cNvPr>
          <p:cNvSpPr/>
          <p:nvPr/>
        </p:nvSpPr>
        <p:spPr bwMode="auto">
          <a:xfrm>
            <a:off x="6384032" y="5085186"/>
            <a:ext cx="360040" cy="402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739962-56BA-3A3B-015E-5F6329ECD02E}"/>
              </a:ext>
            </a:extLst>
          </p:cNvPr>
          <p:cNvSpPr/>
          <p:nvPr/>
        </p:nvSpPr>
        <p:spPr bwMode="auto">
          <a:xfrm>
            <a:off x="7752184" y="5147342"/>
            <a:ext cx="360040" cy="330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C739962-56BA-3A3B-015E-5F6329ECD02E}"/>
              </a:ext>
            </a:extLst>
          </p:cNvPr>
          <p:cNvSpPr/>
          <p:nvPr/>
        </p:nvSpPr>
        <p:spPr bwMode="auto">
          <a:xfrm>
            <a:off x="8795700" y="5085185"/>
            <a:ext cx="756684" cy="41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6023689"/>
            <a:ext cx="9574625" cy="646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37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2F79FB-A49C-2086-3831-D0FC6DF109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B4E8DC-8EB1-4513-FC51-1C227637FD7F}"/>
              </a:ext>
            </a:extLst>
          </p:cNvPr>
          <p:cNvSpPr/>
          <p:nvPr/>
        </p:nvSpPr>
        <p:spPr bwMode="auto">
          <a:xfrm>
            <a:off x="1700952" y="5656047"/>
            <a:ext cx="209523" cy="20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B43ECB-CCE6-E926-37F1-55160DFBD6A2}"/>
              </a:ext>
            </a:extLst>
          </p:cNvPr>
          <p:cNvSpPr/>
          <p:nvPr/>
        </p:nvSpPr>
        <p:spPr bwMode="auto">
          <a:xfrm>
            <a:off x="2986666" y="5656047"/>
            <a:ext cx="228571" cy="20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2EF1F9-7EAA-8BFA-531B-97E0A4AF451D}"/>
              </a:ext>
            </a:extLst>
          </p:cNvPr>
          <p:cNvSpPr/>
          <p:nvPr/>
        </p:nvSpPr>
        <p:spPr bwMode="auto">
          <a:xfrm>
            <a:off x="4272380" y="5656047"/>
            <a:ext cx="257142" cy="20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0D5713-525D-F164-529E-16E5048E3674}"/>
              </a:ext>
            </a:extLst>
          </p:cNvPr>
          <p:cNvSpPr/>
          <p:nvPr/>
        </p:nvSpPr>
        <p:spPr bwMode="auto">
          <a:xfrm>
            <a:off x="5586666" y="5656047"/>
            <a:ext cx="219047" cy="20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3BBDC1-FC9F-D0F4-ABE0-59D801D1701F}"/>
              </a:ext>
            </a:extLst>
          </p:cNvPr>
          <p:cNvSpPr/>
          <p:nvPr/>
        </p:nvSpPr>
        <p:spPr bwMode="auto">
          <a:xfrm>
            <a:off x="6881904" y="5656047"/>
            <a:ext cx="190476" cy="20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17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B2852-C012-7302-CE82-FAE611EF6F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6C1304-46F1-5A07-277F-56C251886DC9}"/>
              </a:ext>
            </a:extLst>
          </p:cNvPr>
          <p:cNvSpPr/>
          <p:nvPr/>
        </p:nvSpPr>
        <p:spPr bwMode="auto">
          <a:xfrm>
            <a:off x="1700952" y="3201167"/>
            <a:ext cx="219047" cy="209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83E34A-4128-596F-5669-DD2EE6EA1C98}"/>
              </a:ext>
            </a:extLst>
          </p:cNvPr>
          <p:cNvSpPr/>
          <p:nvPr/>
        </p:nvSpPr>
        <p:spPr bwMode="auto">
          <a:xfrm>
            <a:off x="1710476" y="4049013"/>
            <a:ext cx="209523" cy="200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6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9204D1-06CA-DA20-EFDD-829706CD20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705A1A-0CAD-859F-2EA7-5C37EDC2DB78}"/>
              </a:ext>
            </a:extLst>
          </p:cNvPr>
          <p:cNvSpPr/>
          <p:nvPr/>
        </p:nvSpPr>
        <p:spPr bwMode="auto">
          <a:xfrm>
            <a:off x="1015238" y="1105422"/>
            <a:ext cx="228571" cy="209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F25E56-79E7-E1AF-1377-1CA5B2E036FE}"/>
              </a:ext>
            </a:extLst>
          </p:cNvPr>
          <p:cNvSpPr/>
          <p:nvPr/>
        </p:nvSpPr>
        <p:spPr bwMode="auto">
          <a:xfrm>
            <a:off x="996190" y="2792264"/>
            <a:ext cx="257142" cy="209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020E8A-2D5C-09BE-103E-B947B27C8A52}"/>
              </a:ext>
            </a:extLst>
          </p:cNvPr>
          <p:cNvSpPr/>
          <p:nvPr/>
        </p:nvSpPr>
        <p:spPr bwMode="auto">
          <a:xfrm>
            <a:off x="1024761" y="3630920"/>
            <a:ext cx="209523" cy="209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8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34169F-D4B4-39C5-1D7C-4441813209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8041"/>
          <a:stretch/>
        </p:blipFill>
        <p:spPr>
          <a:xfrm>
            <a:off x="720000" y="972000"/>
            <a:ext cx="8832384" cy="344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1D454A-2A40-7910-5CDE-1C23485EDE9C}"/>
              </a:ext>
            </a:extLst>
          </p:cNvPr>
          <p:cNvSpPr/>
          <p:nvPr/>
        </p:nvSpPr>
        <p:spPr bwMode="auto">
          <a:xfrm>
            <a:off x="1434285" y="2344304"/>
            <a:ext cx="228571" cy="219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98A44D-767C-8BD4-05AF-91D4D9443454}"/>
              </a:ext>
            </a:extLst>
          </p:cNvPr>
          <p:cNvSpPr/>
          <p:nvPr/>
        </p:nvSpPr>
        <p:spPr bwMode="auto">
          <a:xfrm>
            <a:off x="1415238" y="2773149"/>
            <a:ext cx="257142" cy="209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14E4E3-135B-674C-EE4A-EC639F7710D1}"/>
              </a:ext>
            </a:extLst>
          </p:cNvPr>
          <p:cNvSpPr/>
          <p:nvPr/>
        </p:nvSpPr>
        <p:spPr bwMode="auto">
          <a:xfrm>
            <a:off x="1443809" y="3201994"/>
            <a:ext cx="209523" cy="209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D3D619-220A-167B-460D-E2BD2DB53CAC}"/>
              </a:ext>
            </a:extLst>
          </p:cNvPr>
          <p:cNvSpPr/>
          <p:nvPr/>
        </p:nvSpPr>
        <p:spPr bwMode="auto">
          <a:xfrm>
            <a:off x="1443809" y="3621309"/>
            <a:ext cx="209523" cy="209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117031-03DE-3292-1FF2-7849CDE69EAA}"/>
              </a:ext>
            </a:extLst>
          </p:cNvPr>
          <p:cNvSpPr/>
          <p:nvPr/>
        </p:nvSpPr>
        <p:spPr bwMode="auto">
          <a:xfrm>
            <a:off x="1415238" y="4050155"/>
            <a:ext cx="257142" cy="209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25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FD3148-67B8-5869-0BC9-FAB74C2930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086AD3-9A80-DFD7-99AF-9676967AE5EE}"/>
              </a:ext>
            </a:extLst>
          </p:cNvPr>
          <p:cNvSpPr/>
          <p:nvPr/>
        </p:nvSpPr>
        <p:spPr bwMode="auto">
          <a:xfrm>
            <a:off x="1739047" y="2661094"/>
            <a:ext cx="200000" cy="200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14B488-D823-AF9A-FFAC-C12C71A56017}"/>
              </a:ext>
            </a:extLst>
          </p:cNvPr>
          <p:cNvSpPr/>
          <p:nvPr/>
        </p:nvSpPr>
        <p:spPr bwMode="auto">
          <a:xfrm>
            <a:off x="3739047" y="2661094"/>
            <a:ext cx="152380" cy="200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52739D-2FDA-15C2-806C-F415057BABB2}"/>
              </a:ext>
            </a:extLst>
          </p:cNvPr>
          <p:cNvSpPr/>
          <p:nvPr/>
        </p:nvSpPr>
        <p:spPr bwMode="auto">
          <a:xfrm>
            <a:off x="5710476" y="2661094"/>
            <a:ext cx="190476" cy="209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24142C-EA59-4927-1DAD-D804164CBAC7}"/>
              </a:ext>
            </a:extLst>
          </p:cNvPr>
          <p:cNvSpPr/>
          <p:nvPr/>
        </p:nvSpPr>
        <p:spPr bwMode="auto">
          <a:xfrm>
            <a:off x="7681904" y="2661094"/>
            <a:ext cx="200000" cy="209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671401-661D-C575-35C8-4B3A8D073ED9}"/>
              </a:ext>
            </a:extLst>
          </p:cNvPr>
          <p:cNvSpPr/>
          <p:nvPr/>
        </p:nvSpPr>
        <p:spPr bwMode="auto">
          <a:xfrm>
            <a:off x="9662857" y="2661094"/>
            <a:ext cx="209523" cy="200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57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C3F9B-57B4-37CE-9551-DB54095D9F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2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BA91CA-63A7-F781-F230-769DCC7DACE8}"/>
              </a:ext>
            </a:extLst>
          </p:cNvPr>
          <p:cNvSpPr/>
          <p:nvPr/>
        </p:nvSpPr>
        <p:spPr bwMode="auto">
          <a:xfrm>
            <a:off x="1443809" y="1468407"/>
            <a:ext cx="209523" cy="200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4E2A16-8D87-9569-D1E5-29E76AB0B20F}"/>
              </a:ext>
            </a:extLst>
          </p:cNvPr>
          <p:cNvSpPr/>
          <p:nvPr/>
        </p:nvSpPr>
        <p:spPr bwMode="auto">
          <a:xfrm>
            <a:off x="1434285" y="2738064"/>
            <a:ext cx="219047" cy="219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8EF8E2D-99DC-A5DC-C510-59A998B0B3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481316"/>
            <a:ext cx="10800000" cy="254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4E2A16-8D87-9569-D1E5-29E76AB0B20F}"/>
              </a:ext>
            </a:extLst>
          </p:cNvPr>
          <p:cNvSpPr/>
          <p:nvPr/>
        </p:nvSpPr>
        <p:spPr bwMode="auto">
          <a:xfrm>
            <a:off x="1334285" y="3592457"/>
            <a:ext cx="319047" cy="357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4E2A16-8D87-9569-D1E5-29E76AB0B20F}"/>
              </a:ext>
            </a:extLst>
          </p:cNvPr>
          <p:cNvSpPr/>
          <p:nvPr/>
        </p:nvSpPr>
        <p:spPr bwMode="auto">
          <a:xfrm>
            <a:off x="1334285" y="4397731"/>
            <a:ext cx="319047" cy="357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4E2A16-8D87-9569-D1E5-29E76AB0B20F}"/>
              </a:ext>
            </a:extLst>
          </p:cNvPr>
          <p:cNvSpPr/>
          <p:nvPr/>
        </p:nvSpPr>
        <p:spPr bwMode="auto">
          <a:xfrm>
            <a:off x="1384284" y="5227985"/>
            <a:ext cx="319047" cy="357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58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0D859-9B4B-BFFD-AE86-4759C61496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E2794D-0821-4BEE-0FF4-AAB929872E8E}"/>
              </a:ext>
            </a:extLst>
          </p:cNvPr>
          <p:cNvSpPr/>
          <p:nvPr/>
        </p:nvSpPr>
        <p:spPr bwMode="auto">
          <a:xfrm>
            <a:off x="1453333" y="1553422"/>
            <a:ext cx="190476" cy="209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E099E9-601F-B86B-F86F-9763916813C9}"/>
              </a:ext>
            </a:extLst>
          </p:cNvPr>
          <p:cNvSpPr/>
          <p:nvPr/>
        </p:nvSpPr>
        <p:spPr bwMode="auto">
          <a:xfrm>
            <a:off x="1424761" y="1982341"/>
            <a:ext cx="228571" cy="209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9C485B-C3DB-FD1F-547B-8C545C98C160}"/>
              </a:ext>
            </a:extLst>
          </p:cNvPr>
          <p:cNvSpPr/>
          <p:nvPr/>
        </p:nvSpPr>
        <p:spPr bwMode="auto">
          <a:xfrm>
            <a:off x="1453333" y="2411259"/>
            <a:ext cx="190476" cy="200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3A879B-20E0-F38C-C590-578A128103DA}"/>
              </a:ext>
            </a:extLst>
          </p:cNvPr>
          <p:cNvSpPr/>
          <p:nvPr/>
        </p:nvSpPr>
        <p:spPr bwMode="auto">
          <a:xfrm>
            <a:off x="1453333" y="2840177"/>
            <a:ext cx="190476" cy="200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C34959-A817-3A3D-57E5-393BC2CB2AC0}"/>
              </a:ext>
            </a:extLst>
          </p:cNvPr>
          <p:cNvSpPr/>
          <p:nvPr/>
        </p:nvSpPr>
        <p:spPr bwMode="auto">
          <a:xfrm>
            <a:off x="1424761" y="3269096"/>
            <a:ext cx="228571" cy="200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93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36AD4-AEEB-16D1-F4C4-FDE01E09B8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06159B-7972-B49C-BC69-3AC8BBE64A7C}"/>
              </a:ext>
            </a:extLst>
          </p:cNvPr>
          <p:cNvSpPr/>
          <p:nvPr/>
        </p:nvSpPr>
        <p:spPr bwMode="auto">
          <a:xfrm>
            <a:off x="1443809" y="2098363"/>
            <a:ext cx="209523" cy="200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D01555-2C0E-952F-8126-11760F5D4E46}"/>
              </a:ext>
            </a:extLst>
          </p:cNvPr>
          <p:cNvSpPr/>
          <p:nvPr/>
        </p:nvSpPr>
        <p:spPr bwMode="auto">
          <a:xfrm>
            <a:off x="1434285" y="2938363"/>
            <a:ext cx="228571" cy="219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5335B26-4B31-49F5-64C2-F78EC453C0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790226"/>
            <a:ext cx="10800000" cy="2513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D01555-2C0E-952F-8126-11760F5D4E46}"/>
              </a:ext>
            </a:extLst>
          </p:cNvPr>
          <p:cNvSpPr/>
          <p:nvPr/>
        </p:nvSpPr>
        <p:spPr bwMode="auto">
          <a:xfrm>
            <a:off x="1319999" y="3824098"/>
            <a:ext cx="333333" cy="324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D01555-2C0E-952F-8126-11760F5D4E46}"/>
              </a:ext>
            </a:extLst>
          </p:cNvPr>
          <p:cNvSpPr/>
          <p:nvPr/>
        </p:nvSpPr>
        <p:spPr bwMode="auto">
          <a:xfrm>
            <a:off x="1329523" y="4635899"/>
            <a:ext cx="333333" cy="324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D01555-2C0E-952F-8126-11760F5D4E46}"/>
              </a:ext>
            </a:extLst>
          </p:cNvPr>
          <p:cNvSpPr/>
          <p:nvPr/>
        </p:nvSpPr>
        <p:spPr bwMode="auto">
          <a:xfrm>
            <a:off x="1381903" y="5524962"/>
            <a:ext cx="333333" cy="324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34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4054B-007D-E9DD-0B4A-81FD6E0D9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9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2FE683-1207-47B2-8A95-EC531FD74620}"/>
              </a:ext>
            </a:extLst>
          </p:cNvPr>
          <p:cNvSpPr/>
          <p:nvPr/>
        </p:nvSpPr>
        <p:spPr bwMode="auto">
          <a:xfrm>
            <a:off x="1424761" y="1516207"/>
            <a:ext cx="247619" cy="2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C357BB-7BD1-00A5-4B95-5E907FA149A4}"/>
              </a:ext>
            </a:extLst>
          </p:cNvPr>
          <p:cNvSpPr/>
          <p:nvPr/>
        </p:nvSpPr>
        <p:spPr bwMode="auto">
          <a:xfrm>
            <a:off x="1434285" y="2356388"/>
            <a:ext cx="228571" cy="219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466249-4F21-5075-BA10-468B157530C6}"/>
              </a:ext>
            </a:extLst>
          </p:cNvPr>
          <p:cNvSpPr/>
          <p:nvPr/>
        </p:nvSpPr>
        <p:spPr bwMode="auto">
          <a:xfrm>
            <a:off x="1443809" y="3215663"/>
            <a:ext cx="209523" cy="21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32791D-41EE-461E-41D7-5F0CAD5BED84}"/>
              </a:ext>
            </a:extLst>
          </p:cNvPr>
          <p:cNvSpPr/>
          <p:nvPr/>
        </p:nvSpPr>
        <p:spPr bwMode="auto">
          <a:xfrm>
            <a:off x="1415238" y="4065391"/>
            <a:ext cx="257142" cy="21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C31BB81-B2B5-08BB-BD89-BE07C673AA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7" b="74519"/>
          <a:stretch/>
        </p:blipFill>
        <p:spPr>
          <a:xfrm>
            <a:off x="1127448" y="4810095"/>
            <a:ext cx="9001000" cy="870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32791D-41EE-461E-41D7-5F0CAD5BED84}"/>
              </a:ext>
            </a:extLst>
          </p:cNvPr>
          <p:cNvSpPr/>
          <p:nvPr/>
        </p:nvSpPr>
        <p:spPr bwMode="auto">
          <a:xfrm>
            <a:off x="1241758" y="4919638"/>
            <a:ext cx="411573" cy="237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38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CFEB2C64-A199-7552-55BA-F1C0E09667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549274"/>
            <a:ext cx="10800000" cy="2572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C31BB81-B2B5-08BB-BD89-BE07C673AA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45"/>
          <a:stretch/>
        </p:blipFill>
        <p:spPr>
          <a:xfrm>
            <a:off x="695400" y="1005371"/>
            <a:ext cx="10800000" cy="2543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8AB97C-A0F6-3712-F501-250052C2F80E}"/>
              </a:ext>
            </a:extLst>
          </p:cNvPr>
          <p:cNvSpPr/>
          <p:nvPr/>
        </p:nvSpPr>
        <p:spPr bwMode="auto">
          <a:xfrm>
            <a:off x="911425" y="1081481"/>
            <a:ext cx="346668" cy="314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34CCF9-1076-5D09-0F17-59BEE89DE249}"/>
              </a:ext>
            </a:extLst>
          </p:cNvPr>
          <p:cNvSpPr/>
          <p:nvPr/>
        </p:nvSpPr>
        <p:spPr bwMode="auto">
          <a:xfrm>
            <a:off x="961463" y="1844824"/>
            <a:ext cx="272821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33B0AC-9B6E-4383-D808-99F9651A9DC2}"/>
              </a:ext>
            </a:extLst>
          </p:cNvPr>
          <p:cNvSpPr/>
          <p:nvPr/>
        </p:nvSpPr>
        <p:spPr bwMode="auto">
          <a:xfrm>
            <a:off x="949793" y="2756758"/>
            <a:ext cx="284491" cy="38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33B0AC-9B6E-4383-D808-99F9651A9DC2}"/>
              </a:ext>
            </a:extLst>
          </p:cNvPr>
          <p:cNvSpPr/>
          <p:nvPr/>
        </p:nvSpPr>
        <p:spPr bwMode="auto">
          <a:xfrm>
            <a:off x="907924" y="3581572"/>
            <a:ext cx="284491" cy="38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33B0AC-9B6E-4383-D808-99F9651A9DC2}"/>
              </a:ext>
            </a:extLst>
          </p:cNvPr>
          <p:cNvSpPr/>
          <p:nvPr/>
        </p:nvSpPr>
        <p:spPr bwMode="auto">
          <a:xfrm>
            <a:off x="896007" y="4487753"/>
            <a:ext cx="284491" cy="38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F9DE2-E033-B714-856A-15037C713D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3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52BAFD-9A3B-9EA8-FC96-33C796161B40}"/>
              </a:ext>
            </a:extLst>
          </p:cNvPr>
          <p:cNvSpPr/>
          <p:nvPr/>
        </p:nvSpPr>
        <p:spPr bwMode="auto">
          <a:xfrm>
            <a:off x="3986666" y="3249487"/>
            <a:ext cx="533333" cy="304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765021-3759-D4E7-30B0-6963377C2CF5}"/>
              </a:ext>
            </a:extLst>
          </p:cNvPr>
          <p:cNvSpPr/>
          <p:nvPr/>
        </p:nvSpPr>
        <p:spPr bwMode="auto">
          <a:xfrm>
            <a:off x="5424761" y="3392426"/>
            <a:ext cx="200000" cy="161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6612" y="1657363"/>
            <a:ext cx="2341436" cy="8355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36442"/>
          <a:stretch/>
        </p:blipFill>
        <p:spPr>
          <a:xfrm>
            <a:off x="6120000" y="2984187"/>
            <a:ext cx="1488168" cy="835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26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Calibri Light</vt:lpstr>
      <vt:lpstr>Calibri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41</cp:revision>
  <dcterms:created xsi:type="dcterms:W3CDTF">2015-09-16T06:52:26Z</dcterms:created>
  <dcterms:modified xsi:type="dcterms:W3CDTF">2023-08-14T08:49:38Z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