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embeddedFontLst>
    <p:embeddedFont>
      <p:font typeface="等线" panose="02010600030101010101" pitchFamily="2" charset="-122"/>
      <p:regular r:id="rId14"/>
      <p:bold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等线 Light" panose="02010600030101010101" pitchFamily="2" charset="-122"/>
      <p:regular r:id="rId2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54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7608" b="14673"/>
          <a:stretch/>
        </p:blipFill>
        <p:spPr>
          <a:xfrm>
            <a:off x="400050" y="2996951"/>
            <a:ext cx="11391900" cy="7920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6D093B-C375-F53F-B72E-E98CC7BEBA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969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68936F-CA02-B6FB-DE70-F9292AF826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760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37BEF6-D425-036D-0B5D-A4849FA59A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3623F4-FED0-3286-EF61-1BC5F6DA799B}"/>
              </a:ext>
            </a:extLst>
          </p:cNvPr>
          <p:cNvSpPr/>
          <p:nvPr/>
        </p:nvSpPr>
        <p:spPr bwMode="auto">
          <a:xfrm>
            <a:off x="1405714" y="1276941"/>
            <a:ext cx="304761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CEE8FA-1165-CFB8-1307-3E5BADA6DB94}"/>
              </a:ext>
            </a:extLst>
          </p:cNvPr>
          <p:cNvSpPr/>
          <p:nvPr/>
        </p:nvSpPr>
        <p:spPr bwMode="auto">
          <a:xfrm>
            <a:off x="1405714" y="2172705"/>
            <a:ext cx="304761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EA0F05-85CA-F211-AE0E-C00EC0F18EEB}"/>
              </a:ext>
            </a:extLst>
          </p:cNvPr>
          <p:cNvSpPr/>
          <p:nvPr/>
        </p:nvSpPr>
        <p:spPr bwMode="auto">
          <a:xfrm>
            <a:off x="1405714" y="3983294"/>
            <a:ext cx="304761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A8A027-6647-774B-4EFD-DD94C19458E9}"/>
              </a:ext>
            </a:extLst>
          </p:cNvPr>
          <p:cNvSpPr/>
          <p:nvPr/>
        </p:nvSpPr>
        <p:spPr bwMode="auto">
          <a:xfrm>
            <a:off x="1348571" y="4888588"/>
            <a:ext cx="380952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61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156DA1-77D4-8500-8ABF-21960F8ABC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9BAEB9-E2D1-EC01-F305-9BEF367FCA47}"/>
              </a:ext>
            </a:extLst>
          </p:cNvPr>
          <p:cNvSpPr/>
          <p:nvPr/>
        </p:nvSpPr>
        <p:spPr bwMode="auto">
          <a:xfrm>
            <a:off x="2001562" y="3738675"/>
            <a:ext cx="281318" cy="32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ED688A-5A86-7115-5579-2253A0F7D69F}"/>
              </a:ext>
            </a:extLst>
          </p:cNvPr>
          <p:cNvSpPr/>
          <p:nvPr/>
        </p:nvSpPr>
        <p:spPr bwMode="auto">
          <a:xfrm>
            <a:off x="4994481" y="3738675"/>
            <a:ext cx="320390" cy="32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9D38CD-B1B7-32C4-F599-28B7A4F80C38}"/>
              </a:ext>
            </a:extLst>
          </p:cNvPr>
          <p:cNvSpPr/>
          <p:nvPr/>
        </p:nvSpPr>
        <p:spPr bwMode="auto">
          <a:xfrm>
            <a:off x="7995213" y="3738675"/>
            <a:ext cx="265689" cy="32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029106F-3E1B-58B2-0749-F8905F9F2CE0}"/>
              </a:ext>
            </a:extLst>
          </p:cNvPr>
          <p:cNvSpPr/>
          <p:nvPr/>
        </p:nvSpPr>
        <p:spPr bwMode="auto">
          <a:xfrm>
            <a:off x="1962490" y="6270887"/>
            <a:ext cx="367277" cy="32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7253AAC-5468-1641-0E33-587E8E699ED2}"/>
              </a:ext>
            </a:extLst>
          </p:cNvPr>
          <p:cNvSpPr/>
          <p:nvPr/>
        </p:nvSpPr>
        <p:spPr bwMode="auto">
          <a:xfrm>
            <a:off x="5002295" y="6263071"/>
            <a:ext cx="304761" cy="34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ABB6A5-8BA2-316C-4927-CDB15D57F5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4504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30DB9D-F237-1F1D-6652-0B803717E8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11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4B2903-1164-7D9E-59A1-09EB4DB4488E}"/>
              </a:ext>
            </a:extLst>
          </p:cNvPr>
          <p:cNvSpPr/>
          <p:nvPr/>
        </p:nvSpPr>
        <p:spPr bwMode="auto">
          <a:xfrm>
            <a:off x="1368714" y="2155561"/>
            <a:ext cx="341890" cy="385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F3284A-3945-6EC1-F083-7DA1CA0F57DF}"/>
              </a:ext>
            </a:extLst>
          </p:cNvPr>
          <p:cNvSpPr/>
          <p:nvPr/>
        </p:nvSpPr>
        <p:spPr bwMode="auto">
          <a:xfrm>
            <a:off x="1386247" y="3759945"/>
            <a:ext cx="324357" cy="368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4234BB-5353-6AA0-297E-2A835C301873}"/>
              </a:ext>
            </a:extLst>
          </p:cNvPr>
          <p:cNvSpPr/>
          <p:nvPr/>
        </p:nvSpPr>
        <p:spPr bwMode="auto">
          <a:xfrm>
            <a:off x="1333649" y="5355561"/>
            <a:ext cx="403255" cy="368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94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A9C976-8F74-9D90-864D-BAE4877167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9E942D-8245-14F5-0166-087B65650721}"/>
              </a:ext>
            </a:extLst>
          </p:cNvPr>
          <p:cNvSpPr/>
          <p:nvPr/>
        </p:nvSpPr>
        <p:spPr bwMode="auto">
          <a:xfrm>
            <a:off x="1367619" y="1210559"/>
            <a:ext cx="380952" cy="419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35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BF164F-362E-37C3-36BF-A561C92753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9E2EA1-E2C9-A618-3730-64580A24417B}"/>
              </a:ext>
            </a:extLst>
          </p:cNvPr>
          <p:cNvSpPr/>
          <p:nvPr/>
        </p:nvSpPr>
        <p:spPr bwMode="auto">
          <a:xfrm>
            <a:off x="1386666" y="2230640"/>
            <a:ext cx="438095" cy="40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5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B02EB-BDD6-7D12-3D9E-C318EC3CCF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9D3883-7F85-91BE-A7B5-C566E734930A}"/>
              </a:ext>
            </a:extLst>
          </p:cNvPr>
          <p:cNvSpPr/>
          <p:nvPr/>
        </p:nvSpPr>
        <p:spPr bwMode="auto">
          <a:xfrm>
            <a:off x="1377142" y="1286356"/>
            <a:ext cx="352380" cy="40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137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5ADEC8-7AAB-CDCD-3747-66EED5714D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6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E1789D-1780-4B33-B80E-19C93EACF311}"/>
              </a:ext>
            </a:extLst>
          </p:cNvPr>
          <p:cNvSpPr/>
          <p:nvPr/>
        </p:nvSpPr>
        <p:spPr bwMode="auto">
          <a:xfrm>
            <a:off x="1281689" y="1290602"/>
            <a:ext cx="335336" cy="368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DCFDE5-845B-7B1C-AD25-A017464E05A6}"/>
              </a:ext>
            </a:extLst>
          </p:cNvPr>
          <p:cNvSpPr/>
          <p:nvPr/>
        </p:nvSpPr>
        <p:spPr bwMode="auto">
          <a:xfrm>
            <a:off x="1248155" y="3680122"/>
            <a:ext cx="394020" cy="352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8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8E2A84-1CF0-6433-F898-B76CB7F2C0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018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B1F7BD-8434-B149-31E0-7DA34DDF19B4}"/>
              </a:ext>
            </a:extLst>
          </p:cNvPr>
          <p:cNvSpPr/>
          <p:nvPr/>
        </p:nvSpPr>
        <p:spPr bwMode="auto">
          <a:xfrm>
            <a:off x="1164299" y="1751365"/>
            <a:ext cx="206933" cy="249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4383F9-B285-2E4E-0E83-E98DA1E4D84F}"/>
              </a:ext>
            </a:extLst>
          </p:cNvPr>
          <p:cNvSpPr/>
          <p:nvPr/>
        </p:nvSpPr>
        <p:spPr bwMode="auto">
          <a:xfrm>
            <a:off x="1170385" y="2908236"/>
            <a:ext cx="200847" cy="249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B7C616-6EFA-B706-AD48-EC65EDA13FE4}"/>
              </a:ext>
            </a:extLst>
          </p:cNvPr>
          <p:cNvSpPr/>
          <p:nvPr/>
        </p:nvSpPr>
        <p:spPr bwMode="auto">
          <a:xfrm>
            <a:off x="1164299" y="4065107"/>
            <a:ext cx="219106" cy="243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620DBE-DF1A-E693-3C2F-F6C57E016178}"/>
              </a:ext>
            </a:extLst>
          </p:cNvPr>
          <p:cNvSpPr/>
          <p:nvPr/>
        </p:nvSpPr>
        <p:spPr bwMode="auto">
          <a:xfrm>
            <a:off x="1170385" y="4643543"/>
            <a:ext cx="200847" cy="249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A0E2C9-3678-54CE-5240-F1DEE94E0D04}"/>
              </a:ext>
            </a:extLst>
          </p:cNvPr>
          <p:cNvSpPr/>
          <p:nvPr/>
        </p:nvSpPr>
        <p:spPr bwMode="auto">
          <a:xfrm>
            <a:off x="1194730" y="5221978"/>
            <a:ext cx="139984" cy="243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544B72-E054-9B7D-17C0-AD5AA0F02E8B}"/>
              </a:ext>
            </a:extLst>
          </p:cNvPr>
          <p:cNvSpPr/>
          <p:nvPr/>
        </p:nvSpPr>
        <p:spPr bwMode="auto">
          <a:xfrm>
            <a:off x="1170385" y="6366672"/>
            <a:ext cx="206933" cy="255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859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2023-08-13T09:56:09Z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