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2" r:id="rId12"/>
    <p:sldId id="371" r:id="rId13"/>
    <p:sldId id="370" r:id="rId14"/>
    <p:sldId id="369" r:id="rId15"/>
    <p:sldId id="367" r:id="rId16"/>
    <p:sldId id="365" r:id="rId17"/>
    <p:sldId id="364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39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EEEDC-3E45-1878-5523-34EC6F9E9F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 b="19991"/>
          <a:stretch/>
        </p:blipFill>
        <p:spPr>
          <a:xfrm>
            <a:off x="983432" y="2420888"/>
            <a:ext cx="103691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6966A-1AB9-FB98-C32E-D5584D747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A2F9E-4547-6DB2-4CF4-9472B400419E}"/>
              </a:ext>
            </a:extLst>
          </p:cNvPr>
          <p:cNvSpPr/>
          <p:nvPr/>
        </p:nvSpPr>
        <p:spPr bwMode="auto">
          <a:xfrm>
            <a:off x="4329523" y="1728718"/>
            <a:ext cx="457142" cy="31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4D545A9-1FB3-631A-78E6-343937D156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49786"/>
            <a:ext cx="10800000" cy="238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EA2F9E-4547-6DB2-4CF4-9472B400419E}"/>
              </a:ext>
            </a:extLst>
          </p:cNvPr>
          <p:cNvSpPr/>
          <p:nvPr/>
        </p:nvSpPr>
        <p:spPr bwMode="auto">
          <a:xfrm>
            <a:off x="1559496" y="2924944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EA2F9E-4547-6DB2-4CF4-9472B400419E}"/>
              </a:ext>
            </a:extLst>
          </p:cNvPr>
          <p:cNvSpPr/>
          <p:nvPr/>
        </p:nvSpPr>
        <p:spPr bwMode="auto">
          <a:xfrm>
            <a:off x="2783632" y="2915218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EA2F9E-4547-6DB2-4CF4-9472B400419E}"/>
              </a:ext>
            </a:extLst>
          </p:cNvPr>
          <p:cNvSpPr/>
          <p:nvPr/>
        </p:nvSpPr>
        <p:spPr bwMode="auto">
          <a:xfrm>
            <a:off x="2082631" y="4221088"/>
            <a:ext cx="556985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EA2F9E-4547-6DB2-4CF4-9472B400419E}"/>
              </a:ext>
            </a:extLst>
          </p:cNvPr>
          <p:cNvSpPr/>
          <p:nvPr/>
        </p:nvSpPr>
        <p:spPr bwMode="auto">
          <a:xfrm>
            <a:off x="3998836" y="4149080"/>
            <a:ext cx="55698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54349"/>
          <a:stretch/>
        </p:blipFill>
        <p:spPr>
          <a:xfrm>
            <a:off x="3175511" y="1505575"/>
            <a:ext cx="832257" cy="76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2BB78-DE17-E659-1CFD-8BFBE4330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5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355880-33FD-54FD-33BB-08A26122F10B}"/>
              </a:ext>
            </a:extLst>
          </p:cNvPr>
          <p:cNvSpPr/>
          <p:nvPr/>
        </p:nvSpPr>
        <p:spPr bwMode="auto">
          <a:xfrm>
            <a:off x="3005714" y="1412777"/>
            <a:ext cx="819047" cy="245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688CF-0AED-70DE-0E80-53662C881EEF}"/>
              </a:ext>
            </a:extLst>
          </p:cNvPr>
          <p:cNvSpPr/>
          <p:nvPr/>
        </p:nvSpPr>
        <p:spPr bwMode="auto">
          <a:xfrm>
            <a:off x="4377142" y="1412777"/>
            <a:ext cx="961904" cy="245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04033"/>
            <a:ext cx="1178719" cy="4929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497" y="2425975"/>
            <a:ext cx="1414463" cy="59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5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D8412-064D-25EB-A9D1-FFB69D07A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DBF7A-A992-1886-547C-CD56B9AD3D91}"/>
              </a:ext>
            </a:extLst>
          </p:cNvPr>
          <p:cNvSpPr/>
          <p:nvPr/>
        </p:nvSpPr>
        <p:spPr bwMode="auto">
          <a:xfrm>
            <a:off x="1453333" y="1876863"/>
            <a:ext cx="190476" cy="20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92A654-445B-3B41-65DC-DD270EB6D80A}"/>
              </a:ext>
            </a:extLst>
          </p:cNvPr>
          <p:cNvSpPr/>
          <p:nvPr/>
        </p:nvSpPr>
        <p:spPr bwMode="auto">
          <a:xfrm>
            <a:off x="1453333" y="2781727"/>
            <a:ext cx="190476" cy="20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B0AE8-7F54-DFED-2D96-9C5F750A43B5}"/>
              </a:ext>
            </a:extLst>
          </p:cNvPr>
          <p:cNvSpPr/>
          <p:nvPr/>
        </p:nvSpPr>
        <p:spPr bwMode="auto">
          <a:xfrm>
            <a:off x="1424761" y="3896137"/>
            <a:ext cx="228571" cy="20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1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F7295-1711-9984-2CE4-4A2B5E627F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FAD1F0-31C9-1150-85A6-0C6A4A205B95}"/>
              </a:ext>
            </a:extLst>
          </p:cNvPr>
          <p:cNvSpPr/>
          <p:nvPr/>
        </p:nvSpPr>
        <p:spPr bwMode="auto">
          <a:xfrm>
            <a:off x="1015238" y="1249215"/>
            <a:ext cx="228571" cy="20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903F7-C7A6-9821-163F-AB215AB62994}"/>
              </a:ext>
            </a:extLst>
          </p:cNvPr>
          <p:cNvSpPr/>
          <p:nvPr/>
        </p:nvSpPr>
        <p:spPr bwMode="auto">
          <a:xfrm>
            <a:off x="1034285" y="2358076"/>
            <a:ext cx="190476" cy="21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6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7B88E-93EB-4282-5BC1-D96E7DE96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E8E2E-7B7B-CA2D-38A7-8D0E0F5202FD}"/>
              </a:ext>
            </a:extLst>
          </p:cNvPr>
          <p:cNvSpPr/>
          <p:nvPr/>
        </p:nvSpPr>
        <p:spPr bwMode="auto">
          <a:xfrm>
            <a:off x="2091428" y="1515062"/>
            <a:ext cx="209523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6759A-FD7D-AEEA-F9AE-87DB794CB8B9}"/>
              </a:ext>
            </a:extLst>
          </p:cNvPr>
          <p:cNvSpPr/>
          <p:nvPr/>
        </p:nvSpPr>
        <p:spPr bwMode="auto">
          <a:xfrm>
            <a:off x="2091428" y="3210943"/>
            <a:ext cx="19047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DE34B9-BAD3-0C63-8974-532A60D579BE}"/>
              </a:ext>
            </a:extLst>
          </p:cNvPr>
          <p:cNvSpPr/>
          <p:nvPr/>
        </p:nvSpPr>
        <p:spPr bwMode="auto">
          <a:xfrm>
            <a:off x="2053333" y="3630150"/>
            <a:ext cx="257142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902E4-FBE2-3020-6F03-7173DAC173BA}"/>
              </a:ext>
            </a:extLst>
          </p:cNvPr>
          <p:cNvSpPr/>
          <p:nvPr/>
        </p:nvSpPr>
        <p:spPr bwMode="auto">
          <a:xfrm>
            <a:off x="2072380" y="4478090"/>
            <a:ext cx="228571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444F2A-6EBB-C123-5639-5DC3E03DD8D4}"/>
              </a:ext>
            </a:extLst>
          </p:cNvPr>
          <p:cNvSpPr/>
          <p:nvPr/>
        </p:nvSpPr>
        <p:spPr bwMode="auto">
          <a:xfrm>
            <a:off x="3415238" y="5326031"/>
            <a:ext cx="219047" cy="21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C93DF34-5935-B46A-2828-12BA49E073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 b="85653"/>
          <a:stretch/>
        </p:blipFill>
        <p:spPr>
          <a:xfrm>
            <a:off x="1127448" y="5638745"/>
            <a:ext cx="4320480" cy="42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A520BC-C324-A404-2368-EC47EE4B0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5" r="52661"/>
          <a:stretch/>
        </p:blipFill>
        <p:spPr>
          <a:xfrm>
            <a:off x="6744072" y="1515345"/>
            <a:ext cx="5112568" cy="251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36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30DCE-1DA5-2F47-8BFE-EAEF39AFA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B94887-0CB7-0DE3-E1FF-140BFBBBB584}"/>
              </a:ext>
            </a:extLst>
          </p:cNvPr>
          <p:cNvSpPr/>
          <p:nvPr/>
        </p:nvSpPr>
        <p:spPr bwMode="auto">
          <a:xfrm>
            <a:off x="1862857" y="4026971"/>
            <a:ext cx="780952" cy="315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A6113-9F75-46FB-E0D7-83529711E212}"/>
              </a:ext>
            </a:extLst>
          </p:cNvPr>
          <p:cNvSpPr/>
          <p:nvPr/>
        </p:nvSpPr>
        <p:spPr bwMode="auto">
          <a:xfrm>
            <a:off x="6043809" y="4026971"/>
            <a:ext cx="314285" cy="315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9586532" cy="6067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24943"/>
            <a:ext cx="9684353" cy="61293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4457A46-181B-19F0-0CD9-05BEDCA6E01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25144"/>
            <a:ext cx="10800000" cy="20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DA6113-9F75-46FB-E0D7-83529711E212}"/>
              </a:ext>
            </a:extLst>
          </p:cNvPr>
          <p:cNvSpPr/>
          <p:nvPr/>
        </p:nvSpPr>
        <p:spPr bwMode="auto">
          <a:xfrm>
            <a:off x="1862857" y="5181011"/>
            <a:ext cx="632743" cy="40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DA6113-9F75-46FB-E0D7-83529711E212}"/>
              </a:ext>
            </a:extLst>
          </p:cNvPr>
          <p:cNvSpPr/>
          <p:nvPr/>
        </p:nvSpPr>
        <p:spPr bwMode="auto">
          <a:xfrm>
            <a:off x="3231009" y="5235480"/>
            <a:ext cx="632743" cy="40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DA6113-9F75-46FB-E0D7-83529711E212}"/>
              </a:ext>
            </a:extLst>
          </p:cNvPr>
          <p:cNvSpPr/>
          <p:nvPr/>
        </p:nvSpPr>
        <p:spPr bwMode="auto">
          <a:xfrm>
            <a:off x="3071664" y="6243592"/>
            <a:ext cx="936104" cy="40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DA6113-9F75-46FB-E0D7-83529711E212}"/>
              </a:ext>
            </a:extLst>
          </p:cNvPr>
          <p:cNvSpPr/>
          <p:nvPr/>
        </p:nvSpPr>
        <p:spPr bwMode="auto">
          <a:xfrm>
            <a:off x="4655840" y="6212019"/>
            <a:ext cx="936104" cy="40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8F55A-21F8-6CCD-7735-6EA90E630C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4916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55F5A-78A3-2038-5FF8-D1765227D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738DD-1184-7D58-94FF-296A48DF2B0C}"/>
              </a:ext>
            </a:extLst>
          </p:cNvPr>
          <p:cNvSpPr/>
          <p:nvPr/>
        </p:nvSpPr>
        <p:spPr bwMode="auto">
          <a:xfrm>
            <a:off x="1015238" y="1057850"/>
            <a:ext cx="228571" cy="2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AB6534-8B5F-C040-6105-7BA279C3CE9C}"/>
              </a:ext>
            </a:extLst>
          </p:cNvPr>
          <p:cNvSpPr/>
          <p:nvPr/>
        </p:nvSpPr>
        <p:spPr bwMode="auto">
          <a:xfrm>
            <a:off x="1015238" y="1906815"/>
            <a:ext cx="228571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13759-FAAA-B842-8C32-E3D2EAE8C960}"/>
              </a:ext>
            </a:extLst>
          </p:cNvPr>
          <p:cNvSpPr/>
          <p:nvPr/>
        </p:nvSpPr>
        <p:spPr bwMode="auto">
          <a:xfrm>
            <a:off x="1024761" y="2746240"/>
            <a:ext cx="209523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6FD998-49D0-3D3A-8E40-2504C113EEB8}"/>
              </a:ext>
            </a:extLst>
          </p:cNvPr>
          <p:cNvSpPr/>
          <p:nvPr/>
        </p:nvSpPr>
        <p:spPr bwMode="auto">
          <a:xfrm>
            <a:off x="996190" y="3595205"/>
            <a:ext cx="257142" cy="2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1F3E4E-CF58-CA30-67F9-5F9D48AECC03}"/>
              </a:ext>
            </a:extLst>
          </p:cNvPr>
          <p:cNvSpPr/>
          <p:nvPr/>
        </p:nvSpPr>
        <p:spPr bwMode="auto">
          <a:xfrm>
            <a:off x="1024761" y="4434631"/>
            <a:ext cx="209523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35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FDE13-F3D8-478E-3647-21265752D0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720000" y="972000"/>
            <a:ext cx="8760376" cy="380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337C39-6DFF-D55F-8D80-1D9642A96D6E}"/>
              </a:ext>
            </a:extLst>
          </p:cNvPr>
          <p:cNvSpPr/>
          <p:nvPr/>
        </p:nvSpPr>
        <p:spPr bwMode="auto">
          <a:xfrm>
            <a:off x="1443809" y="2518695"/>
            <a:ext cx="209523" cy="21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E6EC2-CC77-B1C9-A864-5E64747C6CFC}"/>
              </a:ext>
            </a:extLst>
          </p:cNvPr>
          <p:cNvSpPr/>
          <p:nvPr/>
        </p:nvSpPr>
        <p:spPr bwMode="auto">
          <a:xfrm>
            <a:off x="1415238" y="2986523"/>
            <a:ext cx="257142" cy="21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611889-8849-B00A-C5CC-EB9744558121}"/>
              </a:ext>
            </a:extLst>
          </p:cNvPr>
          <p:cNvSpPr/>
          <p:nvPr/>
        </p:nvSpPr>
        <p:spPr bwMode="auto">
          <a:xfrm>
            <a:off x="1434285" y="3454351"/>
            <a:ext cx="219047" cy="21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B9EBCB-052D-70C5-D811-2920CD3B5988}"/>
              </a:ext>
            </a:extLst>
          </p:cNvPr>
          <p:cNvSpPr/>
          <p:nvPr/>
        </p:nvSpPr>
        <p:spPr bwMode="auto">
          <a:xfrm>
            <a:off x="1434285" y="3922179"/>
            <a:ext cx="228571" cy="21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2E0A7-AD7D-913C-71A6-B83F1D42B8F4}"/>
              </a:ext>
            </a:extLst>
          </p:cNvPr>
          <p:cNvSpPr/>
          <p:nvPr/>
        </p:nvSpPr>
        <p:spPr bwMode="auto">
          <a:xfrm>
            <a:off x="1443809" y="4399554"/>
            <a:ext cx="209523" cy="2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3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4ADC1-1B23-6707-1210-2362E8BE1D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AF541-E776-8C1A-F006-064EF75898DD}"/>
              </a:ext>
            </a:extLst>
          </p:cNvPr>
          <p:cNvSpPr/>
          <p:nvPr/>
        </p:nvSpPr>
        <p:spPr bwMode="auto">
          <a:xfrm>
            <a:off x="1700952" y="1878836"/>
            <a:ext cx="219047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432138-BB47-88F0-9FC0-D495B6D737FF}"/>
              </a:ext>
            </a:extLst>
          </p:cNvPr>
          <p:cNvSpPr/>
          <p:nvPr/>
        </p:nvSpPr>
        <p:spPr bwMode="auto">
          <a:xfrm>
            <a:off x="3567619" y="1878836"/>
            <a:ext cx="257142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9D6E0F-7636-9FEC-ABFE-AB7D06B3E9C7}"/>
              </a:ext>
            </a:extLst>
          </p:cNvPr>
          <p:cNvSpPr/>
          <p:nvPr/>
        </p:nvSpPr>
        <p:spPr bwMode="auto">
          <a:xfrm>
            <a:off x="5491428" y="1878836"/>
            <a:ext cx="200000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5EE39-3750-12C5-57AB-CD86C6F713E1}"/>
              </a:ext>
            </a:extLst>
          </p:cNvPr>
          <p:cNvSpPr/>
          <p:nvPr/>
        </p:nvSpPr>
        <p:spPr bwMode="auto">
          <a:xfrm>
            <a:off x="7377142" y="1878836"/>
            <a:ext cx="219047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053BED-1C9C-04E5-41BC-1D9779605EB3}"/>
              </a:ext>
            </a:extLst>
          </p:cNvPr>
          <p:cNvSpPr/>
          <p:nvPr/>
        </p:nvSpPr>
        <p:spPr bwMode="auto">
          <a:xfrm>
            <a:off x="9262857" y="1878836"/>
            <a:ext cx="228571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5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D1180-256D-B126-3F5B-5496A3B22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B04E5-1D22-9C99-83B7-1BE5DD073621}"/>
              </a:ext>
            </a:extLst>
          </p:cNvPr>
          <p:cNvSpPr/>
          <p:nvPr/>
        </p:nvSpPr>
        <p:spPr bwMode="auto">
          <a:xfrm>
            <a:off x="1958095" y="1658810"/>
            <a:ext cx="552380" cy="31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A7F6CC-ADF8-F2AB-A0C0-5FEF4FB1937A}"/>
              </a:ext>
            </a:extLst>
          </p:cNvPr>
          <p:cNvSpPr/>
          <p:nvPr/>
        </p:nvSpPr>
        <p:spPr bwMode="auto">
          <a:xfrm>
            <a:off x="6081904" y="1658810"/>
            <a:ext cx="980952" cy="31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334599-4FAC-A895-FD84-FFF9199422BF}"/>
              </a:ext>
            </a:extLst>
          </p:cNvPr>
          <p:cNvSpPr/>
          <p:nvPr/>
        </p:nvSpPr>
        <p:spPr bwMode="auto">
          <a:xfrm>
            <a:off x="2881904" y="2336082"/>
            <a:ext cx="485714" cy="30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E5A9E-DACC-D095-9A18-A3A8EF8E0B29}"/>
              </a:ext>
            </a:extLst>
          </p:cNvPr>
          <p:cNvSpPr/>
          <p:nvPr/>
        </p:nvSpPr>
        <p:spPr bwMode="auto">
          <a:xfrm>
            <a:off x="6643809" y="2336082"/>
            <a:ext cx="590477" cy="30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68BB41-3F2B-747B-C23B-2471428B4898}"/>
              </a:ext>
            </a:extLst>
          </p:cNvPr>
          <p:cNvSpPr/>
          <p:nvPr/>
        </p:nvSpPr>
        <p:spPr bwMode="auto">
          <a:xfrm>
            <a:off x="4834285" y="3776477"/>
            <a:ext cx="676190" cy="2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2C0EBF-D748-CA5D-2944-CCCE0563821D}"/>
              </a:ext>
            </a:extLst>
          </p:cNvPr>
          <p:cNvSpPr/>
          <p:nvPr/>
        </p:nvSpPr>
        <p:spPr bwMode="auto">
          <a:xfrm>
            <a:off x="4700952" y="4444209"/>
            <a:ext cx="1114285" cy="2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87" y="2889058"/>
            <a:ext cx="1555909" cy="65065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217" y="3017509"/>
            <a:ext cx="1178719" cy="4929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497" y="3583851"/>
            <a:ext cx="1445895" cy="6046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424" y="4179073"/>
            <a:ext cx="1728788" cy="72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5520E-50B6-1778-F4A8-D52E83F78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262790-CE07-87B2-4C5D-F9F185F6DB09}"/>
              </a:ext>
            </a:extLst>
          </p:cNvPr>
          <p:cNvSpPr/>
          <p:nvPr/>
        </p:nvSpPr>
        <p:spPr bwMode="auto">
          <a:xfrm>
            <a:off x="1424761" y="1535638"/>
            <a:ext cx="228571" cy="2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7AC6E-EDBB-E708-20E5-E3FCE77B6E28}"/>
              </a:ext>
            </a:extLst>
          </p:cNvPr>
          <p:cNvSpPr/>
          <p:nvPr/>
        </p:nvSpPr>
        <p:spPr bwMode="auto">
          <a:xfrm>
            <a:off x="1453333" y="2003744"/>
            <a:ext cx="190476" cy="2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13A5AB-FBF1-66B4-7880-D3F6D3A2564D}"/>
              </a:ext>
            </a:extLst>
          </p:cNvPr>
          <p:cNvSpPr/>
          <p:nvPr/>
        </p:nvSpPr>
        <p:spPr bwMode="auto">
          <a:xfrm>
            <a:off x="1424761" y="2471851"/>
            <a:ext cx="228571" cy="2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4AD0E-8412-D074-6BC3-2B1A49CF5BF4}"/>
              </a:ext>
            </a:extLst>
          </p:cNvPr>
          <p:cNvSpPr/>
          <p:nvPr/>
        </p:nvSpPr>
        <p:spPr bwMode="auto">
          <a:xfrm>
            <a:off x="1424761" y="2930404"/>
            <a:ext cx="228571" cy="21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2CDA72-3FEE-CBC8-29F6-DEBA3E2B5F20}"/>
              </a:ext>
            </a:extLst>
          </p:cNvPr>
          <p:cNvSpPr/>
          <p:nvPr/>
        </p:nvSpPr>
        <p:spPr bwMode="auto">
          <a:xfrm>
            <a:off x="1453333" y="3408064"/>
            <a:ext cx="190476" cy="21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0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17B14-3A31-9D4E-CD3B-0BDA5641D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87747-4C3A-4FD3-0617-2DE6309E9E43}"/>
              </a:ext>
            </a:extLst>
          </p:cNvPr>
          <p:cNvSpPr/>
          <p:nvPr/>
        </p:nvSpPr>
        <p:spPr bwMode="auto">
          <a:xfrm>
            <a:off x="1443809" y="2258716"/>
            <a:ext cx="209523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4D279-8AF5-1276-300F-C3AB5B4D873B}"/>
              </a:ext>
            </a:extLst>
          </p:cNvPr>
          <p:cNvSpPr/>
          <p:nvPr/>
        </p:nvSpPr>
        <p:spPr bwMode="auto">
          <a:xfrm>
            <a:off x="1415238" y="2678090"/>
            <a:ext cx="257142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30A127-7DBB-6F25-52FC-5DB94F9E363B}"/>
              </a:ext>
            </a:extLst>
          </p:cNvPr>
          <p:cNvSpPr/>
          <p:nvPr/>
        </p:nvSpPr>
        <p:spPr bwMode="auto">
          <a:xfrm>
            <a:off x="1434285" y="3097464"/>
            <a:ext cx="228571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06579C-BE35-30EF-2B99-2A2F842304E6}"/>
              </a:ext>
            </a:extLst>
          </p:cNvPr>
          <p:cNvSpPr/>
          <p:nvPr/>
        </p:nvSpPr>
        <p:spPr bwMode="auto">
          <a:xfrm>
            <a:off x="1443809" y="3516838"/>
            <a:ext cx="209523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641A37-DD0D-9A86-F881-8874B9AD191B}"/>
              </a:ext>
            </a:extLst>
          </p:cNvPr>
          <p:cNvSpPr/>
          <p:nvPr/>
        </p:nvSpPr>
        <p:spPr bwMode="auto">
          <a:xfrm>
            <a:off x="1415238" y="3945744"/>
            <a:ext cx="257142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6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AC1DF-3541-2671-9FFC-BD099323F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D1B19-4563-A59B-9E6B-4BA4DA7C9632}"/>
              </a:ext>
            </a:extLst>
          </p:cNvPr>
          <p:cNvSpPr/>
          <p:nvPr/>
        </p:nvSpPr>
        <p:spPr bwMode="auto">
          <a:xfrm>
            <a:off x="1443809" y="1457844"/>
            <a:ext cx="209523" cy="2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DA59C-3500-60AB-527B-BD56AF4D84F2}"/>
              </a:ext>
            </a:extLst>
          </p:cNvPr>
          <p:cNvSpPr/>
          <p:nvPr/>
        </p:nvSpPr>
        <p:spPr bwMode="auto">
          <a:xfrm>
            <a:off x="1434285" y="2296163"/>
            <a:ext cx="228571" cy="21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251008-A706-4B26-24D7-FCD2CB36B820}"/>
              </a:ext>
            </a:extLst>
          </p:cNvPr>
          <p:cNvSpPr/>
          <p:nvPr/>
        </p:nvSpPr>
        <p:spPr bwMode="auto">
          <a:xfrm>
            <a:off x="1434285" y="3144009"/>
            <a:ext cx="228571" cy="2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5F2E3-0D4C-ED93-6FB2-B1EF8BA148AE}"/>
              </a:ext>
            </a:extLst>
          </p:cNvPr>
          <p:cNvSpPr/>
          <p:nvPr/>
        </p:nvSpPr>
        <p:spPr bwMode="auto">
          <a:xfrm>
            <a:off x="1424761" y="3991855"/>
            <a:ext cx="247619" cy="20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2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E9ABA-D626-2BF9-1123-57F152657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48C43-324B-84A1-18E1-7FFDAA1BB5F9}"/>
              </a:ext>
            </a:extLst>
          </p:cNvPr>
          <p:cNvSpPr/>
          <p:nvPr/>
        </p:nvSpPr>
        <p:spPr bwMode="auto">
          <a:xfrm>
            <a:off x="1024761" y="1048387"/>
            <a:ext cx="209523" cy="2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B76CA7-091D-D948-AE96-2BC69206245A}"/>
              </a:ext>
            </a:extLst>
          </p:cNvPr>
          <p:cNvSpPr/>
          <p:nvPr/>
        </p:nvSpPr>
        <p:spPr bwMode="auto">
          <a:xfrm>
            <a:off x="996190" y="1888651"/>
            <a:ext cx="257142" cy="21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290981-B43B-C95C-6C04-D2BFDC0FF4DC}"/>
              </a:ext>
            </a:extLst>
          </p:cNvPr>
          <p:cNvSpPr/>
          <p:nvPr/>
        </p:nvSpPr>
        <p:spPr bwMode="auto">
          <a:xfrm>
            <a:off x="1015238" y="2728915"/>
            <a:ext cx="228571" cy="21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0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02F5D-4F9B-9038-4757-88C70693B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042EA3-B798-2437-8D6F-9EAA6F2A91B7}"/>
              </a:ext>
            </a:extLst>
          </p:cNvPr>
          <p:cNvSpPr/>
          <p:nvPr/>
        </p:nvSpPr>
        <p:spPr bwMode="auto">
          <a:xfrm>
            <a:off x="996190" y="1095854"/>
            <a:ext cx="257142" cy="20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96A0A8-C027-5731-438B-0133279BA2E6}"/>
              </a:ext>
            </a:extLst>
          </p:cNvPr>
          <p:cNvSpPr/>
          <p:nvPr/>
        </p:nvSpPr>
        <p:spPr bwMode="auto">
          <a:xfrm>
            <a:off x="1024761" y="1934254"/>
            <a:ext cx="209523" cy="2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0A7A0-A25A-6E2A-1C38-1B905787387D}"/>
              </a:ext>
            </a:extLst>
          </p:cNvPr>
          <p:cNvSpPr/>
          <p:nvPr/>
        </p:nvSpPr>
        <p:spPr bwMode="auto">
          <a:xfrm>
            <a:off x="1015238" y="2772654"/>
            <a:ext cx="228571" cy="219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1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2023-08-14T08:36:10Z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