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609" b="21737"/>
          <a:stretch/>
        </p:blipFill>
        <p:spPr>
          <a:xfrm>
            <a:off x="500062" y="2996951"/>
            <a:ext cx="11191875" cy="720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B461B-C30A-8715-1712-4D3A2130B3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7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300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802B8-C3FE-6B85-7D84-4EFC7A803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BC3AF-8C4F-96B8-2C3A-A3BE1D8411FF}"/>
              </a:ext>
            </a:extLst>
          </p:cNvPr>
          <p:cNvSpPr/>
          <p:nvPr/>
        </p:nvSpPr>
        <p:spPr bwMode="auto">
          <a:xfrm>
            <a:off x="1377142" y="1467529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C7135-46F3-6571-414D-C6905CF4790D}"/>
              </a:ext>
            </a:extLst>
          </p:cNvPr>
          <p:cNvSpPr/>
          <p:nvPr/>
        </p:nvSpPr>
        <p:spPr bwMode="auto">
          <a:xfrm>
            <a:off x="1377142" y="2496705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3AAC0-C1C6-0558-19AD-0AD14DAF0019}"/>
              </a:ext>
            </a:extLst>
          </p:cNvPr>
          <p:cNvSpPr/>
          <p:nvPr/>
        </p:nvSpPr>
        <p:spPr bwMode="auto">
          <a:xfrm>
            <a:off x="1320000" y="3516352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1A56FE-3BCA-9FFC-DCB0-D43A3366CD43}"/>
              </a:ext>
            </a:extLst>
          </p:cNvPr>
          <p:cNvSpPr/>
          <p:nvPr/>
        </p:nvSpPr>
        <p:spPr bwMode="auto">
          <a:xfrm>
            <a:off x="1358095" y="4545529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5432D-E6C0-6B2A-3406-D68476079B61}"/>
              </a:ext>
            </a:extLst>
          </p:cNvPr>
          <p:cNvSpPr/>
          <p:nvPr/>
        </p:nvSpPr>
        <p:spPr bwMode="auto">
          <a:xfrm>
            <a:off x="1358095" y="5574705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4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B0DD9-DAE2-A18E-5240-0E8EBB79F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77131-B586-B38B-7A1F-415A7E02CFF5}"/>
              </a:ext>
            </a:extLst>
          </p:cNvPr>
          <p:cNvSpPr/>
          <p:nvPr/>
        </p:nvSpPr>
        <p:spPr bwMode="auto">
          <a:xfrm>
            <a:off x="3605714" y="3534643"/>
            <a:ext cx="1495238" cy="6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974" r="42467"/>
          <a:stretch/>
        </p:blipFill>
        <p:spPr>
          <a:xfrm>
            <a:off x="5798859" y="4941168"/>
            <a:ext cx="2169349" cy="95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E226D-74A5-F641-B169-A0E8B5289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581E9B-2F42-1FA7-6917-86EC50BFE5E0}"/>
              </a:ext>
            </a:extLst>
          </p:cNvPr>
          <p:cNvSpPr/>
          <p:nvPr/>
        </p:nvSpPr>
        <p:spPr bwMode="auto">
          <a:xfrm>
            <a:off x="4550511" y="1260465"/>
            <a:ext cx="1673524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6974" r="30263"/>
          <a:stretch/>
        </p:blipFill>
        <p:spPr>
          <a:xfrm>
            <a:off x="5106035" y="3470134"/>
            <a:ext cx="2718157" cy="966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8060"/>
          <a:stretch/>
        </p:blipFill>
        <p:spPr>
          <a:xfrm>
            <a:off x="4727848" y="4811045"/>
            <a:ext cx="3384376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2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94BFE-758B-3E69-AF8D-49006F3CE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103CA-A363-79A1-A6A9-572F5C5A7090}"/>
              </a:ext>
            </a:extLst>
          </p:cNvPr>
          <p:cNvSpPr/>
          <p:nvPr/>
        </p:nvSpPr>
        <p:spPr bwMode="auto">
          <a:xfrm>
            <a:off x="1358984" y="2474608"/>
            <a:ext cx="354031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CD45B-9E0C-0B8D-413E-CA799E41E6E3}"/>
              </a:ext>
            </a:extLst>
          </p:cNvPr>
          <p:cNvSpPr/>
          <p:nvPr/>
        </p:nvSpPr>
        <p:spPr bwMode="auto">
          <a:xfrm>
            <a:off x="5633269" y="2465973"/>
            <a:ext cx="345396" cy="379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06B57B-7F6F-053E-5B55-8A07C5AB4C41}"/>
              </a:ext>
            </a:extLst>
          </p:cNvPr>
          <p:cNvSpPr/>
          <p:nvPr/>
        </p:nvSpPr>
        <p:spPr bwMode="auto">
          <a:xfrm>
            <a:off x="1376253" y="4754428"/>
            <a:ext cx="319492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C43E5-E928-2724-270F-58316D856E26}"/>
              </a:ext>
            </a:extLst>
          </p:cNvPr>
          <p:cNvSpPr/>
          <p:nvPr/>
        </p:nvSpPr>
        <p:spPr bwMode="auto">
          <a:xfrm>
            <a:off x="5702349" y="4754428"/>
            <a:ext cx="39720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9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F3E01-8190-607D-19CE-F3D6CFEAD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225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36E46-297F-3CA4-3C0E-B8DC1403F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A1504-8EB6-8C18-B3B4-C098D9A07186}"/>
              </a:ext>
            </a:extLst>
          </p:cNvPr>
          <p:cNvSpPr/>
          <p:nvPr/>
        </p:nvSpPr>
        <p:spPr bwMode="auto">
          <a:xfrm>
            <a:off x="1311886" y="2039821"/>
            <a:ext cx="288155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546203-2552-BB27-575B-838D2CDE09B4}"/>
              </a:ext>
            </a:extLst>
          </p:cNvPr>
          <p:cNvSpPr/>
          <p:nvPr/>
        </p:nvSpPr>
        <p:spPr bwMode="auto">
          <a:xfrm>
            <a:off x="1311886" y="5438143"/>
            <a:ext cx="288155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6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DB0B0-8575-1830-BB95-3E22D7A73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A42D1-9E5C-3188-9806-ABFCC54D9A83}"/>
              </a:ext>
            </a:extLst>
          </p:cNvPr>
          <p:cNvSpPr/>
          <p:nvPr/>
        </p:nvSpPr>
        <p:spPr bwMode="auto">
          <a:xfrm>
            <a:off x="1291879" y="1262725"/>
            <a:ext cx="417562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A162F-FBBC-39F1-8FCE-B5E5C0BB8222}"/>
              </a:ext>
            </a:extLst>
          </p:cNvPr>
          <p:cNvSpPr/>
          <p:nvPr/>
        </p:nvSpPr>
        <p:spPr bwMode="auto">
          <a:xfrm>
            <a:off x="1291879" y="4197236"/>
            <a:ext cx="426639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30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81326-7439-BBBE-9BA3-1026F0365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EE83C-CF52-29FE-F67C-D0E2220D622A}"/>
              </a:ext>
            </a:extLst>
          </p:cNvPr>
          <p:cNvSpPr/>
          <p:nvPr/>
        </p:nvSpPr>
        <p:spPr bwMode="auto">
          <a:xfrm>
            <a:off x="1358095" y="1382875"/>
            <a:ext cx="380952" cy="42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7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92D99-E66E-13EA-DC11-13AAEF7998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3A02A-E2E5-7A41-F170-F644E6CE4B15}"/>
              </a:ext>
            </a:extLst>
          </p:cNvPr>
          <p:cNvSpPr/>
          <p:nvPr/>
        </p:nvSpPr>
        <p:spPr bwMode="auto">
          <a:xfrm>
            <a:off x="1398594" y="2032450"/>
            <a:ext cx="251613" cy="31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CDE92-34F6-F72D-8644-B535D201CA3C}"/>
              </a:ext>
            </a:extLst>
          </p:cNvPr>
          <p:cNvSpPr/>
          <p:nvPr/>
        </p:nvSpPr>
        <p:spPr bwMode="auto">
          <a:xfrm>
            <a:off x="1390969" y="2856397"/>
            <a:ext cx="274487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714C88-DBE8-2E32-C6E1-15EE3620289C}"/>
              </a:ext>
            </a:extLst>
          </p:cNvPr>
          <p:cNvSpPr/>
          <p:nvPr/>
        </p:nvSpPr>
        <p:spPr bwMode="auto">
          <a:xfrm>
            <a:off x="1429092" y="3680344"/>
            <a:ext cx="175367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458019-1448-E403-742C-A2F8A1A72D29}"/>
              </a:ext>
            </a:extLst>
          </p:cNvPr>
          <p:cNvSpPr/>
          <p:nvPr/>
        </p:nvSpPr>
        <p:spPr bwMode="auto">
          <a:xfrm>
            <a:off x="1398593" y="5312980"/>
            <a:ext cx="251613" cy="42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5E2AFB-236D-49F8-C660-3C4BBAE3192D}"/>
              </a:ext>
            </a:extLst>
          </p:cNvPr>
          <p:cNvSpPr/>
          <p:nvPr/>
        </p:nvSpPr>
        <p:spPr bwMode="auto">
          <a:xfrm>
            <a:off x="1390969" y="6144556"/>
            <a:ext cx="259238" cy="31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0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2023-08-13T09:48:50Z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