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embeddedFontLst>
    <p:embeddedFont>
      <p:font typeface="等线" panose="02010600030101010101" pitchFamily="2" charset="-122"/>
      <p:regular r:id="rId13"/>
      <p:bold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等线 Light" panose="02010600030101010101" pitchFamily="2" charset="-122"/>
      <p:regular r:id="rId2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6401" b="27600"/>
          <a:stretch/>
        </p:blipFill>
        <p:spPr>
          <a:xfrm>
            <a:off x="1271587" y="2996953"/>
            <a:ext cx="9648825" cy="720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BB45F4-1733-AB76-8DF2-1AC8AD35B6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4796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EB04E6-CBEF-15D0-D907-7A951006D6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5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E06CBC-A736-2EB0-467C-29C7532D6E49}"/>
              </a:ext>
            </a:extLst>
          </p:cNvPr>
          <p:cNvSpPr/>
          <p:nvPr/>
        </p:nvSpPr>
        <p:spPr bwMode="auto">
          <a:xfrm>
            <a:off x="1349584" y="1260875"/>
            <a:ext cx="279815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8B93DB-15B1-91F0-CEA0-ED01A4E86E94}"/>
              </a:ext>
            </a:extLst>
          </p:cNvPr>
          <p:cNvSpPr/>
          <p:nvPr/>
        </p:nvSpPr>
        <p:spPr bwMode="auto">
          <a:xfrm>
            <a:off x="1349584" y="2915343"/>
            <a:ext cx="279815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B69164-2D1D-AB1B-B8B2-1417D64C791F}"/>
              </a:ext>
            </a:extLst>
          </p:cNvPr>
          <p:cNvSpPr/>
          <p:nvPr/>
        </p:nvSpPr>
        <p:spPr bwMode="auto">
          <a:xfrm>
            <a:off x="1349584" y="3746954"/>
            <a:ext cx="279815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4DD575-2091-4753-0DCF-90FA81929977}"/>
              </a:ext>
            </a:extLst>
          </p:cNvPr>
          <p:cNvSpPr/>
          <p:nvPr/>
        </p:nvSpPr>
        <p:spPr bwMode="auto">
          <a:xfrm>
            <a:off x="1297118" y="4578565"/>
            <a:ext cx="349768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AC9130-10E7-28FC-1640-75D949774FB4}"/>
              </a:ext>
            </a:extLst>
          </p:cNvPr>
          <p:cNvSpPr/>
          <p:nvPr/>
        </p:nvSpPr>
        <p:spPr bwMode="auto">
          <a:xfrm>
            <a:off x="1297118" y="5401422"/>
            <a:ext cx="349768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50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FFEAB260-577E-5BBB-4E49-96788569F5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2" b="3082"/>
          <a:stretch/>
        </p:blipFill>
        <p:spPr>
          <a:xfrm>
            <a:off x="1055440" y="3114524"/>
            <a:ext cx="8420100" cy="36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AC6FEEC-D680-97EC-11D0-523FE98AA74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8420100" cy="2340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CE6DFB-47D8-8F1E-0B77-FFA39783AD82}"/>
              </a:ext>
            </a:extLst>
          </p:cNvPr>
          <p:cNvSpPr/>
          <p:nvPr/>
        </p:nvSpPr>
        <p:spPr bwMode="auto">
          <a:xfrm>
            <a:off x="1462857" y="1734732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A976B6-5808-34C9-BF81-7EA40E15FD64}"/>
              </a:ext>
            </a:extLst>
          </p:cNvPr>
          <p:cNvSpPr/>
          <p:nvPr/>
        </p:nvSpPr>
        <p:spPr bwMode="auto">
          <a:xfrm>
            <a:off x="5951984" y="1734732"/>
            <a:ext cx="371428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8281BE-67A4-BAFE-0A37-90CCA7A37C4F}"/>
              </a:ext>
            </a:extLst>
          </p:cNvPr>
          <p:cNvSpPr/>
          <p:nvPr/>
        </p:nvSpPr>
        <p:spPr bwMode="auto">
          <a:xfrm>
            <a:off x="1462857" y="2515538"/>
            <a:ext cx="390476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B59EBC-C966-699E-4C5E-CA4D60B07C76}"/>
              </a:ext>
            </a:extLst>
          </p:cNvPr>
          <p:cNvSpPr/>
          <p:nvPr/>
        </p:nvSpPr>
        <p:spPr bwMode="auto">
          <a:xfrm>
            <a:off x="5913888" y="2490138"/>
            <a:ext cx="447619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E466ED-9211-04A1-0E82-1FD735B9CE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8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C3BE71-7564-0897-5238-627236A6460A}"/>
              </a:ext>
            </a:extLst>
          </p:cNvPr>
          <p:cNvSpPr/>
          <p:nvPr/>
        </p:nvSpPr>
        <p:spPr bwMode="auto">
          <a:xfrm>
            <a:off x="6549994" y="4201551"/>
            <a:ext cx="804660" cy="486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18" y="3019418"/>
            <a:ext cx="2474024" cy="9304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5324" y="2060848"/>
            <a:ext cx="1604772" cy="81952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5949278"/>
            <a:ext cx="3604260" cy="77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76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B0504E-FE52-3020-B7A5-88830EC8B9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9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5EB7CE-BF9C-A197-90A9-14BCF3E17F93}"/>
              </a:ext>
            </a:extLst>
          </p:cNvPr>
          <p:cNvSpPr/>
          <p:nvPr/>
        </p:nvSpPr>
        <p:spPr bwMode="auto">
          <a:xfrm>
            <a:off x="1324240" y="2124000"/>
            <a:ext cx="326616" cy="351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D072F1-DB1D-3EB6-99FB-B0A1C8A4C742}"/>
              </a:ext>
            </a:extLst>
          </p:cNvPr>
          <p:cNvSpPr/>
          <p:nvPr/>
        </p:nvSpPr>
        <p:spPr bwMode="auto">
          <a:xfrm>
            <a:off x="1291578" y="3725361"/>
            <a:ext cx="375608" cy="343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0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EC666C-C8E6-91A8-BE07-B7B347ACEC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E644C0-7B74-B9F1-5226-D7100B5E6C30}"/>
              </a:ext>
            </a:extLst>
          </p:cNvPr>
          <p:cNvSpPr/>
          <p:nvPr/>
        </p:nvSpPr>
        <p:spPr bwMode="auto">
          <a:xfrm>
            <a:off x="1377142" y="1210396"/>
            <a:ext cx="352380" cy="400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30D451-CD90-C2B6-EB2C-541BD2338D97}"/>
              </a:ext>
            </a:extLst>
          </p:cNvPr>
          <p:cNvSpPr/>
          <p:nvPr/>
        </p:nvSpPr>
        <p:spPr bwMode="auto">
          <a:xfrm>
            <a:off x="1358095" y="4004401"/>
            <a:ext cx="380952" cy="419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78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BD17A1-02A4-4074-CE95-96EF2B26B8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04C700-59E2-86C8-1A86-AC0693357F26}"/>
              </a:ext>
            </a:extLst>
          </p:cNvPr>
          <p:cNvSpPr/>
          <p:nvPr/>
        </p:nvSpPr>
        <p:spPr bwMode="auto">
          <a:xfrm>
            <a:off x="1320000" y="1181736"/>
            <a:ext cx="438095" cy="400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2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113CCF-B4CA-F1F3-66BD-1641A15861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BA741B-23AC-B04F-E929-468EEE984CE1}"/>
              </a:ext>
            </a:extLst>
          </p:cNvPr>
          <p:cNvSpPr/>
          <p:nvPr/>
        </p:nvSpPr>
        <p:spPr bwMode="auto">
          <a:xfrm>
            <a:off x="5177142" y="2239045"/>
            <a:ext cx="342857" cy="40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20EC08-B0BE-8ACA-F63E-5F4FAA3FCAF1}"/>
              </a:ext>
            </a:extLst>
          </p:cNvPr>
          <p:cNvSpPr/>
          <p:nvPr/>
        </p:nvSpPr>
        <p:spPr bwMode="auto">
          <a:xfrm>
            <a:off x="2453333" y="4049109"/>
            <a:ext cx="314285" cy="40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17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82C21B-204D-4043-93D3-EE16F31C04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50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981189-B15D-D827-A28F-E9E195AFD398}"/>
              </a:ext>
            </a:extLst>
          </p:cNvPr>
          <p:cNvSpPr/>
          <p:nvPr/>
        </p:nvSpPr>
        <p:spPr bwMode="auto">
          <a:xfrm>
            <a:off x="2199050" y="1245878"/>
            <a:ext cx="401823" cy="35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6E43C5-F2D8-0770-5B9D-23A38B9CB474}"/>
              </a:ext>
            </a:extLst>
          </p:cNvPr>
          <p:cNvSpPr/>
          <p:nvPr/>
        </p:nvSpPr>
        <p:spPr bwMode="auto">
          <a:xfrm>
            <a:off x="2250347" y="2041836"/>
            <a:ext cx="341977" cy="376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5ADF96-13E6-EEB5-41A1-2FFC053B6850}"/>
              </a:ext>
            </a:extLst>
          </p:cNvPr>
          <p:cNvSpPr/>
          <p:nvPr/>
        </p:nvSpPr>
        <p:spPr bwMode="auto">
          <a:xfrm>
            <a:off x="2233248" y="6107215"/>
            <a:ext cx="350526" cy="35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477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4D1865-C573-FA6E-0DEF-0287828C8B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565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2023-08-13T09:35:12Z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