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400" r:id="rId4"/>
    <p:sldId id="399" r:id="rId5"/>
    <p:sldId id="398" r:id="rId6"/>
    <p:sldId id="397" r:id="rId7"/>
    <p:sldId id="396" r:id="rId8"/>
    <p:sldId id="394" r:id="rId9"/>
    <p:sldId id="393" r:id="rId10"/>
    <p:sldId id="392" r:id="rId11"/>
    <p:sldId id="391" r:id="rId12"/>
    <p:sldId id="390" r:id="rId13"/>
    <p:sldId id="389" r:id="rId14"/>
    <p:sldId id="387" r:id="rId15"/>
    <p:sldId id="386" r:id="rId16"/>
    <p:sldId id="385" r:id="rId17"/>
    <p:sldId id="384" r:id="rId18"/>
    <p:sldId id="383" r:id="rId19"/>
    <p:sldId id="382" r:id="rId20"/>
    <p:sldId id="380" r:id="rId21"/>
    <p:sldId id="379" r:id="rId22"/>
    <p:sldId id="378" r:id="rId23"/>
    <p:sldId id="377" r:id="rId24"/>
    <p:sldId id="376" r:id="rId25"/>
    <p:sldId id="375" r:id="rId26"/>
    <p:sldId id="374" r:id="rId27"/>
    <p:sldId id="373" r:id="rId28"/>
    <p:sldId id="372" r:id="rId29"/>
    <p:sldId id="371" r:id="rId30"/>
    <p:sldId id="370" r:id="rId31"/>
    <p:sldId id="369" r:id="rId32"/>
    <p:sldId id="368" r:id="rId33"/>
    <p:sldId id="367" r:id="rId34"/>
    <p:sldId id="366" r:id="rId35"/>
    <p:sldId id="401" r:id="rId36"/>
    <p:sldId id="402" r:id="rId37"/>
  </p:sldIdLst>
  <p:sldSz cx="12192000" cy="6858000"/>
  <p:notesSz cx="6858000" cy="91440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Calibri Light" panose="020F0302020204030204" pitchFamily="34" charset="0"/>
      <p:regular r:id="rId42"/>
      <p:italic r:id="rId4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0" d="100"/>
          <a:sy n="70" d="100"/>
        </p:scale>
        <p:origin x="78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3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6251" b="9500"/>
          <a:stretch/>
        </p:blipFill>
        <p:spPr>
          <a:xfrm>
            <a:off x="1533525" y="3068960"/>
            <a:ext cx="9124950" cy="7920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37915-5899-C217-18AD-4D2D1F634A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1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681314-97AC-079F-959E-6F7FADE197A7}"/>
              </a:ext>
            </a:extLst>
          </p:cNvPr>
          <p:cNvSpPr/>
          <p:nvPr/>
        </p:nvSpPr>
        <p:spPr bwMode="auto">
          <a:xfrm>
            <a:off x="1352283" y="1302491"/>
            <a:ext cx="377482" cy="415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00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A332F-93D7-3600-AA2B-1E8E7ED61A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AB863C-D3AF-A142-68BD-FDF21D43FEF2}"/>
              </a:ext>
            </a:extLst>
          </p:cNvPr>
          <p:cNvSpPr/>
          <p:nvPr/>
        </p:nvSpPr>
        <p:spPr bwMode="auto">
          <a:xfrm>
            <a:off x="1377142" y="1305744"/>
            <a:ext cx="352380" cy="400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23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14F22-7D0A-F0F7-92D7-9432AAD4DB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F8B589-8260-2D04-B9AC-1C36C88DE0C8}"/>
              </a:ext>
            </a:extLst>
          </p:cNvPr>
          <p:cNvSpPr/>
          <p:nvPr/>
        </p:nvSpPr>
        <p:spPr bwMode="auto">
          <a:xfrm>
            <a:off x="1374337" y="2309142"/>
            <a:ext cx="429993" cy="39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66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8C505-B8D2-A2BB-00CC-B64D02C3C7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884AA7-238D-FB2E-AC8F-2C35E9B4BA04}"/>
              </a:ext>
            </a:extLst>
          </p:cNvPr>
          <p:cNvSpPr/>
          <p:nvPr/>
        </p:nvSpPr>
        <p:spPr bwMode="auto">
          <a:xfrm>
            <a:off x="1358095" y="1297350"/>
            <a:ext cx="380952" cy="411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C87FE80-D2A3-C7B8-C2A5-215D1ECF8A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2"/>
          <a:stretch/>
        </p:blipFill>
        <p:spPr>
          <a:xfrm>
            <a:off x="2927648" y="3212976"/>
            <a:ext cx="5808048" cy="27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980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D015DF-295A-1C72-A4EE-FA78F07286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A7FBE4-8348-EB11-045C-1A4B7BE96786}"/>
              </a:ext>
            </a:extLst>
          </p:cNvPr>
          <p:cNvSpPr/>
          <p:nvPr/>
        </p:nvSpPr>
        <p:spPr bwMode="auto">
          <a:xfrm>
            <a:off x="1377142" y="1257786"/>
            <a:ext cx="352380" cy="400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99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2043F-3851-87E3-3DC8-BF4A5D5769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113DC1-DED8-DBC1-CF03-A6AC7CC2DBCF}"/>
              </a:ext>
            </a:extLst>
          </p:cNvPr>
          <p:cNvSpPr/>
          <p:nvPr/>
        </p:nvSpPr>
        <p:spPr bwMode="auto">
          <a:xfrm>
            <a:off x="1358095" y="1343888"/>
            <a:ext cx="380952" cy="41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97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1D5DC4-354F-E964-27AE-3BF9509436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84AF86-06D5-8202-439E-AA2DC87EECA8}"/>
              </a:ext>
            </a:extLst>
          </p:cNvPr>
          <p:cNvSpPr/>
          <p:nvPr/>
        </p:nvSpPr>
        <p:spPr bwMode="auto">
          <a:xfrm>
            <a:off x="1320000" y="1286889"/>
            <a:ext cx="447619" cy="400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98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13BCB-6277-349B-A3B5-21BA2582C9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FA99AF-AB11-6B3B-8730-4DE86B0E2CC5}"/>
              </a:ext>
            </a:extLst>
          </p:cNvPr>
          <p:cNvSpPr/>
          <p:nvPr/>
        </p:nvSpPr>
        <p:spPr bwMode="auto">
          <a:xfrm>
            <a:off x="1358095" y="1325174"/>
            <a:ext cx="380952" cy="410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37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3CAF8-A5D9-2D23-72F1-A762219A36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9325CB-3539-ECD6-9BA6-6ED15A187F02}"/>
              </a:ext>
            </a:extLst>
          </p:cNvPr>
          <p:cNvSpPr/>
          <p:nvPr/>
        </p:nvSpPr>
        <p:spPr bwMode="auto">
          <a:xfrm>
            <a:off x="1377142" y="1362950"/>
            <a:ext cx="352380" cy="40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95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CCE77-0E55-D684-3F25-FA6A2E164E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BEEB6-83D0-378C-2FD5-70F57085E15F}"/>
              </a:ext>
            </a:extLst>
          </p:cNvPr>
          <p:cNvSpPr/>
          <p:nvPr/>
        </p:nvSpPr>
        <p:spPr bwMode="auto">
          <a:xfrm>
            <a:off x="1321396" y="2851322"/>
            <a:ext cx="325079" cy="349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FD08BF-AB73-D4B3-A10C-CF32C950377C}"/>
              </a:ext>
            </a:extLst>
          </p:cNvPr>
          <p:cNvSpPr/>
          <p:nvPr/>
        </p:nvSpPr>
        <p:spPr bwMode="auto">
          <a:xfrm>
            <a:off x="1337650" y="3681152"/>
            <a:ext cx="268190" cy="34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137F98-3F17-5C47-1139-AD66ABCE5599}"/>
              </a:ext>
            </a:extLst>
          </p:cNvPr>
          <p:cNvSpPr/>
          <p:nvPr/>
        </p:nvSpPr>
        <p:spPr bwMode="auto">
          <a:xfrm>
            <a:off x="1288888" y="4502847"/>
            <a:ext cx="373841" cy="34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C2FE49-7092-A060-85E7-B0E2B4E31362}"/>
              </a:ext>
            </a:extLst>
          </p:cNvPr>
          <p:cNvSpPr/>
          <p:nvPr/>
        </p:nvSpPr>
        <p:spPr bwMode="auto">
          <a:xfrm>
            <a:off x="1321396" y="5324542"/>
            <a:ext cx="333206" cy="34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372857-8495-093C-12EF-44FF2881EDA0}"/>
              </a:ext>
            </a:extLst>
          </p:cNvPr>
          <p:cNvSpPr/>
          <p:nvPr/>
        </p:nvSpPr>
        <p:spPr bwMode="auto">
          <a:xfrm>
            <a:off x="1337650" y="6146237"/>
            <a:ext cx="300698" cy="34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13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9F892-730F-5483-F5D5-91DAB97451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3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7817FA-49C0-68B0-5020-8644BF7233F3}"/>
              </a:ext>
            </a:extLst>
          </p:cNvPr>
          <p:cNvSpPr/>
          <p:nvPr/>
        </p:nvSpPr>
        <p:spPr bwMode="auto">
          <a:xfrm>
            <a:off x="1414547" y="2287497"/>
            <a:ext cx="375431" cy="413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CC132-13F6-EE04-779D-C594E7C277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78865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3F4F14-6874-2447-9172-FA4D2C76A2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95465D-DDE4-1213-EFB7-7AD10DF187A3}"/>
              </a:ext>
            </a:extLst>
          </p:cNvPr>
          <p:cNvSpPr/>
          <p:nvPr/>
        </p:nvSpPr>
        <p:spPr bwMode="auto">
          <a:xfrm>
            <a:off x="1337108" y="2308320"/>
            <a:ext cx="377633" cy="3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F28054-5921-EF55-B700-B158089308E2}"/>
              </a:ext>
            </a:extLst>
          </p:cNvPr>
          <p:cNvSpPr/>
          <p:nvPr/>
        </p:nvSpPr>
        <p:spPr bwMode="auto">
          <a:xfrm>
            <a:off x="1337108" y="3239136"/>
            <a:ext cx="368423" cy="39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C25A5E-47B4-AE66-FB8B-627AC5DEFE0F}"/>
              </a:ext>
            </a:extLst>
          </p:cNvPr>
          <p:cNvSpPr/>
          <p:nvPr/>
        </p:nvSpPr>
        <p:spPr bwMode="auto">
          <a:xfrm>
            <a:off x="1300266" y="4169952"/>
            <a:ext cx="432897" cy="3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8E2D34-9348-78E8-D961-AFB3328E6CF9}"/>
              </a:ext>
            </a:extLst>
          </p:cNvPr>
          <p:cNvSpPr/>
          <p:nvPr/>
        </p:nvSpPr>
        <p:spPr bwMode="auto">
          <a:xfrm>
            <a:off x="1355530" y="5109984"/>
            <a:ext cx="313159" cy="3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F6FB28-2A77-9B33-7A0B-0A87E9C39C64}"/>
              </a:ext>
            </a:extLst>
          </p:cNvPr>
          <p:cNvSpPr/>
          <p:nvPr/>
        </p:nvSpPr>
        <p:spPr bwMode="auto">
          <a:xfrm>
            <a:off x="1355530" y="6050016"/>
            <a:ext cx="340791" cy="3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11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6F3E58-47CD-440D-D483-7C00946DAC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44563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7EC98-8027-1A75-0906-9D1D098C51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2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B508F2-1AF4-5AF0-E19A-9290BDBA61F5}"/>
              </a:ext>
            </a:extLst>
          </p:cNvPr>
          <p:cNvSpPr/>
          <p:nvPr/>
        </p:nvSpPr>
        <p:spPr bwMode="auto">
          <a:xfrm>
            <a:off x="2757762" y="3796918"/>
            <a:ext cx="314712" cy="33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AD7D3D-B972-15CD-DD0F-BFE483DEB93B}"/>
              </a:ext>
            </a:extLst>
          </p:cNvPr>
          <p:cNvSpPr/>
          <p:nvPr/>
        </p:nvSpPr>
        <p:spPr bwMode="auto">
          <a:xfrm>
            <a:off x="2773498" y="5402163"/>
            <a:ext cx="291108" cy="330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281E09-5514-A058-F516-6442EE75D4E0}"/>
              </a:ext>
            </a:extLst>
          </p:cNvPr>
          <p:cNvSpPr/>
          <p:nvPr/>
        </p:nvSpPr>
        <p:spPr bwMode="auto">
          <a:xfrm>
            <a:off x="2789233" y="6196918"/>
            <a:ext cx="267505" cy="330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37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2DFF79-120C-B142-AB14-71130AB893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91FFF1-538E-EA14-BD2B-BF7D65F79106}"/>
              </a:ext>
            </a:extLst>
          </p:cNvPr>
          <p:cNvSpPr/>
          <p:nvPr/>
        </p:nvSpPr>
        <p:spPr bwMode="auto">
          <a:xfrm>
            <a:off x="3109772" y="4127397"/>
            <a:ext cx="429412" cy="401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FB724F-4CFE-6D80-C921-560490E5BB39}"/>
              </a:ext>
            </a:extLst>
          </p:cNvPr>
          <p:cNvSpPr/>
          <p:nvPr/>
        </p:nvSpPr>
        <p:spPr bwMode="auto">
          <a:xfrm>
            <a:off x="3147112" y="6031837"/>
            <a:ext cx="382737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38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C4485-F8CC-5315-7A4E-F0FCE87AFD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87644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B796E9-7131-8819-9A73-08F3261A69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45203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51CC15-211C-7A71-6C20-17BC07E787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C780CA-29FD-E669-5618-6EC183AC865E}"/>
              </a:ext>
            </a:extLst>
          </p:cNvPr>
          <p:cNvSpPr/>
          <p:nvPr/>
        </p:nvSpPr>
        <p:spPr bwMode="auto">
          <a:xfrm>
            <a:off x="4524096" y="3245684"/>
            <a:ext cx="312276" cy="39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32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ADABA-B298-E260-F012-91A27CCEC0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278934-C697-9327-A6B7-98CB6F963F9C}"/>
              </a:ext>
            </a:extLst>
          </p:cNvPr>
          <p:cNvSpPr/>
          <p:nvPr/>
        </p:nvSpPr>
        <p:spPr bwMode="auto">
          <a:xfrm>
            <a:off x="3093733" y="1343014"/>
            <a:ext cx="426530" cy="38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3D95B7-CB0B-8ED5-FE2C-2A29331F54FB}"/>
              </a:ext>
            </a:extLst>
          </p:cNvPr>
          <p:cNvSpPr/>
          <p:nvPr/>
        </p:nvSpPr>
        <p:spPr bwMode="auto">
          <a:xfrm>
            <a:off x="3696439" y="3244463"/>
            <a:ext cx="380168" cy="38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64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F03981-5CB2-8010-7C33-95F0D420B0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B27881-903D-6C76-D0B3-186DA51BC309}"/>
              </a:ext>
            </a:extLst>
          </p:cNvPr>
          <p:cNvSpPr/>
          <p:nvPr/>
        </p:nvSpPr>
        <p:spPr bwMode="auto">
          <a:xfrm>
            <a:off x="5891428" y="1276820"/>
            <a:ext cx="380952" cy="409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06881D-C9D0-519A-47A5-8820E8CBCE59}"/>
              </a:ext>
            </a:extLst>
          </p:cNvPr>
          <p:cNvSpPr/>
          <p:nvPr/>
        </p:nvSpPr>
        <p:spPr bwMode="auto">
          <a:xfrm>
            <a:off x="3348571" y="4191666"/>
            <a:ext cx="352380" cy="40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56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ABC93B-B5DB-C96A-9D04-9E510643EF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6A4A97-8114-EDE0-EB3C-2465F4BCCFE9}"/>
              </a:ext>
            </a:extLst>
          </p:cNvPr>
          <p:cNvSpPr/>
          <p:nvPr/>
        </p:nvSpPr>
        <p:spPr bwMode="auto">
          <a:xfrm>
            <a:off x="1320000" y="1315602"/>
            <a:ext cx="438095" cy="400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10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EE3EB-E0B6-278F-66AB-685F1320C8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4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42665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78A1B-BFF8-44C8-3EDE-D399B607A3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19D4FA-3A17-D460-6CE0-C8F62BD3921F}"/>
              </a:ext>
            </a:extLst>
          </p:cNvPr>
          <p:cNvSpPr/>
          <p:nvPr/>
        </p:nvSpPr>
        <p:spPr bwMode="auto">
          <a:xfrm>
            <a:off x="3081904" y="2202506"/>
            <a:ext cx="380952" cy="400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EA3BBD-911F-0BEE-F028-A9404CFC6E77}"/>
              </a:ext>
            </a:extLst>
          </p:cNvPr>
          <p:cNvSpPr/>
          <p:nvPr/>
        </p:nvSpPr>
        <p:spPr bwMode="auto">
          <a:xfrm>
            <a:off x="6796190" y="4148423"/>
            <a:ext cx="352380" cy="400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42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8CCDD8-C489-EDF5-6D62-393BA15A77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091996-2BD4-9A0B-670A-2D38D28FC6BE}"/>
              </a:ext>
            </a:extLst>
          </p:cNvPr>
          <p:cNvSpPr/>
          <p:nvPr/>
        </p:nvSpPr>
        <p:spPr bwMode="auto">
          <a:xfrm>
            <a:off x="3427164" y="2204285"/>
            <a:ext cx="317391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180901-3695-A833-94CF-DF8B7EE01946}"/>
              </a:ext>
            </a:extLst>
          </p:cNvPr>
          <p:cNvSpPr/>
          <p:nvPr/>
        </p:nvSpPr>
        <p:spPr bwMode="auto">
          <a:xfrm>
            <a:off x="3399159" y="4099390"/>
            <a:ext cx="429412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82F31C-85DE-1B18-A6A1-C60CBA1A6631}"/>
              </a:ext>
            </a:extLst>
          </p:cNvPr>
          <p:cNvSpPr/>
          <p:nvPr/>
        </p:nvSpPr>
        <p:spPr bwMode="auto">
          <a:xfrm>
            <a:off x="3417829" y="5985160"/>
            <a:ext cx="373401" cy="410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26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C8539B-FC52-7B8B-5810-D5EFCF49B1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08729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0360C-5730-BC0A-A245-6A58945C0D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CE42DE-5D49-744F-C44F-0A3751A6BC2A}"/>
              </a:ext>
            </a:extLst>
          </p:cNvPr>
          <p:cNvSpPr/>
          <p:nvPr/>
        </p:nvSpPr>
        <p:spPr bwMode="auto">
          <a:xfrm>
            <a:off x="1343472" y="5026359"/>
            <a:ext cx="320058" cy="41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554ECA-3F76-8158-61D8-8B8F8B4A4653}"/>
              </a:ext>
            </a:extLst>
          </p:cNvPr>
          <p:cNvSpPr/>
          <p:nvPr/>
        </p:nvSpPr>
        <p:spPr bwMode="auto">
          <a:xfrm>
            <a:off x="1386789" y="4116459"/>
            <a:ext cx="302277" cy="37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5DA80A-2856-9C26-BEBF-0E2BEA4AA3F0}"/>
              </a:ext>
            </a:extLst>
          </p:cNvPr>
          <p:cNvSpPr/>
          <p:nvPr/>
        </p:nvSpPr>
        <p:spPr bwMode="auto">
          <a:xfrm>
            <a:off x="1343471" y="3232136"/>
            <a:ext cx="327813" cy="35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7475C3-BA82-5F07-56E3-663E62487478}"/>
              </a:ext>
            </a:extLst>
          </p:cNvPr>
          <p:cNvSpPr/>
          <p:nvPr/>
        </p:nvSpPr>
        <p:spPr bwMode="auto">
          <a:xfrm>
            <a:off x="1377898" y="2316296"/>
            <a:ext cx="293387" cy="36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E76C21-5ACC-C2CA-F29B-FB9BF422AB80}"/>
              </a:ext>
            </a:extLst>
          </p:cNvPr>
          <p:cNvSpPr/>
          <p:nvPr/>
        </p:nvSpPr>
        <p:spPr bwMode="auto">
          <a:xfrm>
            <a:off x="1386789" y="5925525"/>
            <a:ext cx="284496" cy="36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41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BCF53BA-437F-77DD-9F32-9875034D64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4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854A33E-0667-EB5C-9A8A-6C975DFEFDF3}"/>
              </a:ext>
            </a:extLst>
          </p:cNvPr>
          <p:cNvSpPr/>
          <p:nvPr/>
        </p:nvSpPr>
        <p:spPr bwMode="auto">
          <a:xfrm>
            <a:off x="2018992" y="2849444"/>
            <a:ext cx="1988776" cy="579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36421"/>
          <a:stretch/>
        </p:blipFill>
        <p:spPr>
          <a:xfrm>
            <a:off x="1559496" y="4645502"/>
            <a:ext cx="4968552" cy="10157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36421"/>
          <a:stretch/>
        </p:blipFill>
        <p:spPr>
          <a:xfrm>
            <a:off x="1559496" y="5661248"/>
            <a:ext cx="4968552" cy="101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72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1FDEE96-E8A9-496F-489D-D08AD3AFF1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854A33E-0667-EB5C-9A8A-6C975DFEFDF3}"/>
              </a:ext>
            </a:extLst>
          </p:cNvPr>
          <p:cNvSpPr/>
          <p:nvPr/>
        </p:nvSpPr>
        <p:spPr bwMode="auto">
          <a:xfrm>
            <a:off x="1775520" y="2276872"/>
            <a:ext cx="5616624" cy="579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" r="22599"/>
          <a:stretch/>
        </p:blipFill>
        <p:spPr>
          <a:xfrm>
            <a:off x="1703512" y="4501486"/>
            <a:ext cx="6048672" cy="10157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1" r="22599"/>
          <a:stretch/>
        </p:blipFill>
        <p:spPr>
          <a:xfrm>
            <a:off x="1703512" y="5653614"/>
            <a:ext cx="6048672" cy="101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62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6FACD-9D69-8D19-1FFD-8EA281C852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44492F-9EB7-93DF-62D2-CD86D9138595}"/>
              </a:ext>
            </a:extLst>
          </p:cNvPr>
          <p:cNvSpPr/>
          <p:nvPr/>
        </p:nvSpPr>
        <p:spPr bwMode="auto">
          <a:xfrm>
            <a:off x="1358095" y="1153118"/>
            <a:ext cx="380952" cy="41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2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08505-4DA8-041F-B51F-861BDDB5CC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61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1BFC82-D06A-57F6-071D-FFC44AA71E40}"/>
              </a:ext>
            </a:extLst>
          </p:cNvPr>
          <p:cNvSpPr/>
          <p:nvPr/>
        </p:nvSpPr>
        <p:spPr bwMode="auto">
          <a:xfrm>
            <a:off x="1200115" y="1136981"/>
            <a:ext cx="286636" cy="31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15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B7A18C-C761-9EF9-4684-177DAAFC0C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4313FF-819A-02DC-EDF6-73F1D8566362}"/>
              </a:ext>
            </a:extLst>
          </p:cNvPr>
          <p:cNvSpPr/>
          <p:nvPr/>
        </p:nvSpPr>
        <p:spPr bwMode="auto">
          <a:xfrm>
            <a:off x="1377142" y="1296426"/>
            <a:ext cx="352380" cy="400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2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63947-4E57-738F-3C05-7FFE35B82A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7B9E45-DCDA-6557-9D90-D2F54F946C3B}"/>
              </a:ext>
            </a:extLst>
          </p:cNvPr>
          <p:cNvSpPr/>
          <p:nvPr/>
        </p:nvSpPr>
        <p:spPr bwMode="auto">
          <a:xfrm>
            <a:off x="1358095" y="1306081"/>
            <a:ext cx="380952" cy="410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66C414B-9AE5-1395-97BA-09234EE928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8"/>
          <a:stretch/>
        </p:blipFill>
        <p:spPr>
          <a:xfrm>
            <a:off x="3071664" y="3852343"/>
            <a:ext cx="6384112" cy="20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253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11871-ADC6-AEB7-538B-5FEC6D200A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F6A56C-E7FC-C233-7708-91819CC594DA}"/>
              </a:ext>
            </a:extLst>
          </p:cNvPr>
          <p:cNvSpPr/>
          <p:nvPr/>
        </p:nvSpPr>
        <p:spPr bwMode="auto">
          <a:xfrm>
            <a:off x="1320000" y="1315058"/>
            <a:ext cx="44761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93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F2797C-D6B0-4962-F6A1-F573B34E42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B0603F-AA7E-FE9E-8074-0B758A477C76}"/>
              </a:ext>
            </a:extLst>
          </p:cNvPr>
          <p:cNvSpPr/>
          <p:nvPr/>
        </p:nvSpPr>
        <p:spPr bwMode="auto">
          <a:xfrm>
            <a:off x="1377142" y="1296426"/>
            <a:ext cx="352380" cy="400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20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Calibri Light</vt:lpstr>
      <vt:lpstr>Calibri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2023-08-14T09:04:42Z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