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402" r:id="rId4"/>
    <p:sldId id="401" r:id="rId5"/>
    <p:sldId id="400" r:id="rId6"/>
    <p:sldId id="399" r:id="rId7"/>
    <p:sldId id="398" r:id="rId8"/>
    <p:sldId id="396" r:id="rId9"/>
    <p:sldId id="395" r:id="rId10"/>
    <p:sldId id="394" r:id="rId11"/>
    <p:sldId id="393" r:id="rId12"/>
    <p:sldId id="392" r:id="rId13"/>
    <p:sldId id="391" r:id="rId14"/>
    <p:sldId id="390" r:id="rId15"/>
    <p:sldId id="389" r:id="rId16"/>
    <p:sldId id="388" r:id="rId17"/>
    <p:sldId id="387" r:id="rId18"/>
    <p:sldId id="386" r:id="rId19"/>
    <p:sldId id="385" r:id="rId20"/>
    <p:sldId id="384" r:id="rId21"/>
    <p:sldId id="383" r:id="rId22"/>
    <p:sldId id="382" r:id="rId23"/>
    <p:sldId id="381" r:id="rId24"/>
    <p:sldId id="380" r:id="rId25"/>
    <p:sldId id="379" r:id="rId26"/>
    <p:sldId id="378" r:id="rId27"/>
    <p:sldId id="376" r:id="rId28"/>
    <p:sldId id="403" r:id="rId29"/>
    <p:sldId id="404" r:id="rId30"/>
    <p:sldId id="373" r:id="rId31"/>
    <p:sldId id="372" r:id="rId32"/>
    <p:sldId id="406" r:id="rId33"/>
    <p:sldId id="407" r:id="rId34"/>
    <p:sldId id="408" r:id="rId35"/>
    <p:sldId id="367" r:id="rId36"/>
    <p:sldId id="366" r:id="rId37"/>
    <p:sldId id="409" r:id="rId38"/>
    <p:sldId id="410" r:id="rId39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libri Light" panose="020F0302020204030204" pitchFamily="34" charset="0"/>
      <p:regular r:id="rId44"/>
      <p:italic r:id="rId4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0211"/>
          <a:stretch/>
        </p:blipFill>
        <p:spPr>
          <a:xfrm>
            <a:off x="1214437" y="2976563"/>
            <a:ext cx="9763125" cy="8124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AE54B-6768-9AFB-C37F-0968F6173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5658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33C5B-D45F-5136-268D-47D2D2AA1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286D1-C67E-6204-8356-3A9DC01B9581}"/>
              </a:ext>
            </a:extLst>
          </p:cNvPr>
          <p:cNvSpPr/>
          <p:nvPr/>
        </p:nvSpPr>
        <p:spPr bwMode="auto">
          <a:xfrm>
            <a:off x="1335029" y="1132495"/>
            <a:ext cx="329798" cy="37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F24260-D19C-030E-1C39-CAA604216CB2}"/>
              </a:ext>
            </a:extLst>
          </p:cNvPr>
          <p:cNvSpPr/>
          <p:nvPr/>
        </p:nvSpPr>
        <p:spPr bwMode="auto">
          <a:xfrm>
            <a:off x="1317202" y="4431566"/>
            <a:ext cx="356538" cy="38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1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D4AAB-9F43-4414-FA0F-829FE8068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B8512-0271-E525-6501-645A7D1780D4}"/>
              </a:ext>
            </a:extLst>
          </p:cNvPr>
          <p:cNvSpPr/>
          <p:nvPr/>
        </p:nvSpPr>
        <p:spPr bwMode="auto">
          <a:xfrm>
            <a:off x="1377142" y="1172394"/>
            <a:ext cx="352380" cy="400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26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EA204-9168-50C4-05F8-527102ED9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FA891-F90A-3289-7BA8-C6239A032F8C}"/>
              </a:ext>
            </a:extLst>
          </p:cNvPr>
          <p:cNvSpPr/>
          <p:nvPr/>
        </p:nvSpPr>
        <p:spPr bwMode="auto">
          <a:xfrm>
            <a:off x="1320000" y="1134150"/>
            <a:ext cx="447619" cy="4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9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68E53-F330-81E5-88D5-223811B51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EA5CA0-A972-F912-02D8-28827C6376FB}"/>
              </a:ext>
            </a:extLst>
          </p:cNvPr>
          <p:cNvSpPr/>
          <p:nvPr/>
        </p:nvSpPr>
        <p:spPr bwMode="auto">
          <a:xfrm>
            <a:off x="1358095" y="1172329"/>
            <a:ext cx="380952" cy="41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03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02F15-A641-6039-A937-578AADED9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747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9780B-F2B1-A370-39BF-9C54630AEF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8105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21AD8-7B58-AE8D-6F9F-4B6A1CA758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81D9FD-9D4A-33AF-FECB-43BB3E40BCAF}"/>
              </a:ext>
            </a:extLst>
          </p:cNvPr>
          <p:cNvSpPr/>
          <p:nvPr/>
        </p:nvSpPr>
        <p:spPr bwMode="auto">
          <a:xfrm>
            <a:off x="1377142" y="1258266"/>
            <a:ext cx="352380" cy="400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77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9E5DF-4306-6508-2411-502D54B0D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CBB32-D2CB-96D9-541C-18A1AF0ADD48}"/>
              </a:ext>
            </a:extLst>
          </p:cNvPr>
          <p:cNvSpPr/>
          <p:nvPr/>
        </p:nvSpPr>
        <p:spPr bwMode="auto">
          <a:xfrm>
            <a:off x="1358095" y="1152991"/>
            <a:ext cx="380952" cy="41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2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B0723-8314-3E06-7937-67137BC127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5FABB-6DCB-7D8E-3D45-AEB336336C97}"/>
              </a:ext>
            </a:extLst>
          </p:cNvPr>
          <p:cNvSpPr/>
          <p:nvPr/>
        </p:nvSpPr>
        <p:spPr bwMode="auto">
          <a:xfrm>
            <a:off x="1358095" y="1239017"/>
            <a:ext cx="380952" cy="41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7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B66E6-B761-B631-3DDE-32C7BC4A2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1B21F-C1F2-DFBA-529E-8C2DFA494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3E2A4-DE80-A876-FC58-D69D2D58C028}"/>
              </a:ext>
            </a:extLst>
          </p:cNvPr>
          <p:cNvSpPr/>
          <p:nvPr/>
        </p:nvSpPr>
        <p:spPr bwMode="auto">
          <a:xfrm>
            <a:off x="1367619" y="1191256"/>
            <a:ext cx="380952" cy="40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93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05F10-2C88-97F3-3230-3A9566B73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5A323-6900-B093-6062-437BACBBC195}"/>
              </a:ext>
            </a:extLst>
          </p:cNvPr>
          <p:cNvSpPr/>
          <p:nvPr/>
        </p:nvSpPr>
        <p:spPr bwMode="auto">
          <a:xfrm>
            <a:off x="1320000" y="1220216"/>
            <a:ext cx="438095" cy="400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1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8DE23-A025-47FB-1084-A688B0266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7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81891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0A185-AF7F-91C7-8B5D-683584C3E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8979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98D96-B3A8-06FA-AF85-D65DEBC7E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C46AA1-017B-CB12-4B8E-7991E2639E9B}"/>
              </a:ext>
            </a:extLst>
          </p:cNvPr>
          <p:cNvSpPr/>
          <p:nvPr/>
        </p:nvSpPr>
        <p:spPr bwMode="auto">
          <a:xfrm>
            <a:off x="3254322" y="4967522"/>
            <a:ext cx="974739" cy="23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9991" r="64985"/>
          <a:stretch/>
        </p:blipFill>
        <p:spPr>
          <a:xfrm>
            <a:off x="5303912" y="3336407"/>
            <a:ext cx="1728192" cy="8976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9991" r="72283"/>
          <a:stretch/>
        </p:blipFill>
        <p:spPr>
          <a:xfrm>
            <a:off x="5519936" y="4585385"/>
            <a:ext cx="1224136" cy="8976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9990" r="60815"/>
          <a:stretch/>
        </p:blipFill>
        <p:spPr>
          <a:xfrm>
            <a:off x="7896200" y="4561189"/>
            <a:ext cx="2016224" cy="8976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9990" r="64986"/>
          <a:stretch/>
        </p:blipFill>
        <p:spPr>
          <a:xfrm>
            <a:off x="8040216" y="5627708"/>
            <a:ext cx="1728192" cy="8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5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41F59-2240-8822-3710-3485C025D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78275-0C0A-FFFB-B8C0-74C34404DCFE}"/>
              </a:ext>
            </a:extLst>
          </p:cNvPr>
          <p:cNvSpPr/>
          <p:nvPr/>
        </p:nvSpPr>
        <p:spPr bwMode="auto">
          <a:xfrm>
            <a:off x="1249118" y="1751770"/>
            <a:ext cx="235163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AF0841-63D7-A86E-17ED-307E5A80B426}"/>
              </a:ext>
            </a:extLst>
          </p:cNvPr>
          <p:cNvSpPr/>
          <p:nvPr/>
        </p:nvSpPr>
        <p:spPr bwMode="auto">
          <a:xfrm>
            <a:off x="1205025" y="2406482"/>
            <a:ext cx="293954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AF979-769B-C108-6EC6-5F494E451330}"/>
              </a:ext>
            </a:extLst>
          </p:cNvPr>
          <p:cNvSpPr/>
          <p:nvPr/>
        </p:nvSpPr>
        <p:spPr bwMode="auto">
          <a:xfrm>
            <a:off x="1205025" y="3053839"/>
            <a:ext cx="293954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2B593B-393E-B0A4-C6BD-72C7A99C2609}"/>
              </a:ext>
            </a:extLst>
          </p:cNvPr>
          <p:cNvSpPr/>
          <p:nvPr/>
        </p:nvSpPr>
        <p:spPr bwMode="auto">
          <a:xfrm>
            <a:off x="1205025" y="4363264"/>
            <a:ext cx="293954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8C6B6F-39C1-B99B-26A8-F0EE79D9F1F4}"/>
              </a:ext>
            </a:extLst>
          </p:cNvPr>
          <p:cNvSpPr/>
          <p:nvPr/>
        </p:nvSpPr>
        <p:spPr bwMode="auto">
          <a:xfrm>
            <a:off x="1249118" y="5672689"/>
            <a:ext cx="235163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72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B506F-3323-98C3-E75B-B90B7DF82B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1"/>
          <a:stretch/>
        </p:blipFill>
        <p:spPr>
          <a:xfrm>
            <a:off x="720000" y="980729"/>
            <a:ext cx="10363200" cy="1918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3C0E4E-6E45-55EA-A6C4-CE35227623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708920"/>
            <a:ext cx="10363200" cy="400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40733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B996A-5013-788E-6292-F9B187DCD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10684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922FA4F-38CA-F070-4C9C-D3BF60221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1844824"/>
            <a:ext cx="10086404" cy="1307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1220"/>
          <a:stretch/>
        </p:blipFill>
        <p:spPr>
          <a:xfrm>
            <a:off x="1271464" y="3212976"/>
            <a:ext cx="10086404" cy="11639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5073388"/>
            <a:ext cx="10086404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6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5544AB-CE66-0969-D3A9-DA43CEFE1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1772816"/>
            <a:ext cx="10086404" cy="1307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120"/>
          <a:stretch/>
        </p:blipFill>
        <p:spPr>
          <a:xfrm>
            <a:off x="1343472" y="3140968"/>
            <a:ext cx="10086404" cy="1152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5001380"/>
            <a:ext cx="10086404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5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07D9E-ED37-323D-D74F-7C9CBA9B9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ABF255-14E6-4239-532C-FB31BCC495B3}"/>
              </a:ext>
            </a:extLst>
          </p:cNvPr>
          <p:cNvSpPr/>
          <p:nvPr/>
        </p:nvSpPr>
        <p:spPr bwMode="auto">
          <a:xfrm>
            <a:off x="1320000" y="1277212"/>
            <a:ext cx="447619" cy="40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DEEC1A-6A5A-09D6-5008-B9257B46AA47}"/>
              </a:ext>
            </a:extLst>
          </p:cNvPr>
          <p:cNvSpPr/>
          <p:nvPr/>
        </p:nvSpPr>
        <p:spPr bwMode="auto">
          <a:xfrm>
            <a:off x="1377142" y="2164236"/>
            <a:ext cx="352380" cy="40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C8F112-0C86-3791-F413-E74C8BC56C4B}"/>
              </a:ext>
            </a:extLst>
          </p:cNvPr>
          <p:cNvSpPr/>
          <p:nvPr/>
        </p:nvSpPr>
        <p:spPr bwMode="auto">
          <a:xfrm>
            <a:off x="1358095" y="3032184"/>
            <a:ext cx="380952" cy="41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1918B3-CC89-2FE1-C0DC-433EB04B0975}"/>
              </a:ext>
            </a:extLst>
          </p:cNvPr>
          <p:cNvSpPr/>
          <p:nvPr/>
        </p:nvSpPr>
        <p:spPr bwMode="auto">
          <a:xfrm>
            <a:off x="1358095" y="3909670"/>
            <a:ext cx="380952" cy="419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5F3F3C-B0E9-5E4D-3E88-A11E01430E0A}"/>
              </a:ext>
            </a:extLst>
          </p:cNvPr>
          <p:cNvSpPr/>
          <p:nvPr/>
        </p:nvSpPr>
        <p:spPr bwMode="auto">
          <a:xfrm>
            <a:off x="1377142" y="4787155"/>
            <a:ext cx="352380" cy="40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DC0AC3-9DC0-E22C-E6BB-67D57D967445}"/>
              </a:ext>
            </a:extLst>
          </p:cNvPr>
          <p:cNvSpPr/>
          <p:nvPr/>
        </p:nvSpPr>
        <p:spPr bwMode="auto">
          <a:xfrm>
            <a:off x="1358095" y="5664641"/>
            <a:ext cx="380952" cy="419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5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04CC1-9831-0FCD-188D-F99AF6580A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1700808"/>
            <a:ext cx="10086404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0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C74F8-BFDE-D5EE-E124-CCB8EE2905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21854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5CBAEB2-540C-8B70-044E-D5338D7276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/>
          <a:stretch/>
        </p:blipFill>
        <p:spPr>
          <a:xfrm>
            <a:off x="983432" y="878802"/>
            <a:ext cx="9715500" cy="4854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7153BB8-D781-D83F-E209-257D774F60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733256"/>
            <a:ext cx="9715500" cy="96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28598" r="5049" b="-1"/>
          <a:stretch/>
        </p:blipFill>
        <p:spPr>
          <a:xfrm>
            <a:off x="983432" y="836712"/>
            <a:ext cx="9577064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28598" r="5049" b="-1"/>
          <a:stretch/>
        </p:blipFill>
        <p:spPr>
          <a:xfrm>
            <a:off x="983432" y="1844824"/>
            <a:ext cx="9577064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28598" r="5049" b="-1"/>
          <a:stretch/>
        </p:blipFill>
        <p:spPr>
          <a:xfrm>
            <a:off x="983432" y="2780928"/>
            <a:ext cx="9577064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28598" r="5049" b="-1"/>
          <a:stretch/>
        </p:blipFill>
        <p:spPr>
          <a:xfrm>
            <a:off x="983432" y="3789040"/>
            <a:ext cx="9577064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28598" r="5049" b="-1"/>
          <a:stretch/>
        </p:blipFill>
        <p:spPr>
          <a:xfrm>
            <a:off x="983432" y="4797152"/>
            <a:ext cx="9577064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28598" r="5049" b="-1"/>
          <a:stretch/>
        </p:blipFill>
        <p:spPr>
          <a:xfrm>
            <a:off x="983432" y="5805264"/>
            <a:ext cx="957706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9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34EBA2C-7E45-B338-4A8D-4B28CE0C8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767408" y="3789040"/>
            <a:ext cx="10631615" cy="1040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767408" y="4917602"/>
            <a:ext cx="10631615" cy="10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94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6E4E6E4-60A0-AFFB-D476-A7637182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839416" y="1052736"/>
            <a:ext cx="10540746" cy="10316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767408" y="2181298"/>
            <a:ext cx="10631615" cy="1040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839416" y="3284984"/>
            <a:ext cx="10540746" cy="10316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839416" y="4413557"/>
            <a:ext cx="10540746" cy="103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9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38400-BAF8-41F9-AC5B-D96635107E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79698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57552-06EE-77AD-F312-754D790B7D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7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74758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D7985A4-8306-1795-0200-D90606576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695400" y="1916832"/>
            <a:ext cx="10631615" cy="10405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695400" y="3045405"/>
            <a:ext cx="10631615" cy="1040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695400" y="4149080"/>
            <a:ext cx="10631615" cy="10405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695400" y="5277653"/>
            <a:ext cx="10631615" cy="10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13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976C10B-E1B3-A9A2-3989-6FCB1C1C1B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695400" y="1101189"/>
            <a:ext cx="10631615" cy="10405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695400" y="2204864"/>
            <a:ext cx="10631615" cy="1040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4700"/>
          <a:stretch/>
        </p:blipFill>
        <p:spPr>
          <a:xfrm>
            <a:off x="695400" y="3284984"/>
            <a:ext cx="10631615" cy="10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9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A3426-6001-633D-7D6F-F672EDA1B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6E872-510E-4BC4-2B02-B5881A487F8B}"/>
              </a:ext>
            </a:extLst>
          </p:cNvPr>
          <p:cNvSpPr/>
          <p:nvPr/>
        </p:nvSpPr>
        <p:spPr bwMode="auto">
          <a:xfrm>
            <a:off x="1358095" y="1191095"/>
            <a:ext cx="380952" cy="40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1AA16E-D308-B952-9DBC-1C7863C1383A}"/>
              </a:ext>
            </a:extLst>
          </p:cNvPr>
          <p:cNvSpPr/>
          <p:nvPr/>
        </p:nvSpPr>
        <p:spPr bwMode="auto">
          <a:xfrm>
            <a:off x="1377142" y="2067477"/>
            <a:ext cx="352380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E7182C-D3B1-F7AD-3D4E-EEC5440A8930}"/>
              </a:ext>
            </a:extLst>
          </p:cNvPr>
          <p:cNvSpPr/>
          <p:nvPr/>
        </p:nvSpPr>
        <p:spPr bwMode="auto">
          <a:xfrm>
            <a:off x="1320000" y="3829767"/>
            <a:ext cx="447619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2BD25A-D133-EAE6-A3E6-51F2524C469B}"/>
              </a:ext>
            </a:extLst>
          </p:cNvPr>
          <p:cNvSpPr/>
          <p:nvPr/>
        </p:nvSpPr>
        <p:spPr bwMode="auto">
          <a:xfrm>
            <a:off x="1377142" y="4706148"/>
            <a:ext cx="352380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42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C2947-D2F9-C81C-945A-DD3C7C90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4356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BA8D9-B99A-9B92-5396-24D6B9B06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2134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5BEBD-B053-0140-D5CC-33312E3F5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500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17213-0059-8C28-3C81-0EA4856534E0}"/>
              </a:ext>
            </a:extLst>
          </p:cNvPr>
          <p:cNvSpPr/>
          <p:nvPr/>
        </p:nvSpPr>
        <p:spPr bwMode="auto">
          <a:xfrm>
            <a:off x="1272380" y="1124744"/>
            <a:ext cx="380952" cy="40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8E741-38F9-66E4-FD32-7FFF7EC1D2DE}"/>
              </a:ext>
            </a:extLst>
          </p:cNvPr>
          <p:cNvSpPr/>
          <p:nvPr/>
        </p:nvSpPr>
        <p:spPr bwMode="auto">
          <a:xfrm>
            <a:off x="1348571" y="1919158"/>
            <a:ext cx="304761" cy="39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ABD7234-C8F5-19F7-61AE-6AA297FAE3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8000"/>
            <a:ext cx="9715500" cy="331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317213-0059-8C28-3C81-0EA4856534E0}"/>
              </a:ext>
            </a:extLst>
          </p:cNvPr>
          <p:cNvSpPr/>
          <p:nvPr/>
        </p:nvSpPr>
        <p:spPr bwMode="auto">
          <a:xfrm>
            <a:off x="1272380" y="3530959"/>
            <a:ext cx="380952" cy="40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317213-0059-8C28-3C81-0EA4856534E0}"/>
              </a:ext>
            </a:extLst>
          </p:cNvPr>
          <p:cNvSpPr/>
          <p:nvPr/>
        </p:nvSpPr>
        <p:spPr bwMode="auto">
          <a:xfrm>
            <a:off x="1272380" y="4341924"/>
            <a:ext cx="380952" cy="40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317213-0059-8C28-3C81-0EA4856534E0}"/>
              </a:ext>
            </a:extLst>
          </p:cNvPr>
          <p:cNvSpPr/>
          <p:nvPr/>
        </p:nvSpPr>
        <p:spPr bwMode="auto">
          <a:xfrm>
            <a:off x="1257076" y="5949280"/>
            <a:ext cx="380952" cy="46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19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0D674-D057-0C5C-5DFA-9DF7B7DBD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409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D2B43-0180-41A6-D753-EB6309455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495245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2015-09-16T06:52:26Z</dcterms:created>
  <dcterms:modified xsi:type="dcterms:W3CDTF">2023-08-14T09:04:18Z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