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embeddedFontLst>
    <p:embeddedFont>
      <p:font typeface="等线" panose="02010600030101010101" pitchFamily="2" charset="-122"/>
      <p:regular r:id="rId14"/>
      <p:bold r:id="rId15"/>
    </p:embeddedFont>
    <p:embeddedFont>
      <p:font typeface="Calibri Light" panose="020F0302020204030204" pitchFamily="34" charset="0"/>
      <p:regular r:id="rId16"/>
      <p:italic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等线 Light" panose="02010600030101010101" pitchFamily="2" charset="-122"/>
      <p:regular r:id="rId22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94" d="100"/>
          <a:sy n="94" d="100"/>
        </p:scale>
        <p:origin x="102" y="3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24127" b="11533"/>
          <a:stretch/>
        </p:blipFill>
        <p:spPr>
          <a:xfrm>
            <a:off x="695400" y="3284984"/>
            <a:ext cx="10839450" cy="576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7439B8-4CD4-B102-F6F8-CCA9DB48F9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59971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E2F588-70FA-919E-4C22-4CA54370A4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84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63605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8B09D6-395A-584E-D006-288DEB9E48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A4F14C-497B-9DA2-3E3C-14905710C66C}"/>
              </a:ext>
            </a:extLst>
          </p:cNvPr>
          <p:cNvSpPr/>
          <p:nvPr/>
        </p:nvSpPr>
        <p:spPr bwMode="auto">
          <a:xfrm>
            <a:off x="1405714" y="1172117"/>
            <a:ext cx="304761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C37903-F895-730F-3BC0-92C0AC7BB966}"/>
              </a:ext>
            </a:extLst>
          </p:cNvPr>
          <p:cNvSpPr/>
          <p:nvPr/>
        </p:nvSpPr>
        <p:spPr bwMode="auto">
          <a:xfrm>
            <a:off x="1367619" y="2067882"/>
            <a:ext cx="380952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EE1CFF-6B9E-C8DC-9A26-18B4DAA27DD0}"/>
              </a:ext>
            </a:extLst>
          </p:cNvPr>
          <p:cNvSpPr/>
          <p:nvPr/>
        </p:nvSpPr>
        <p:spPr bwMode="auto">
          <a:xfrm>
            <a:off x="1405714" y="2973176"/>
            <a:ext cx="304761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6E023F-52F2-8676-BBB1-31F5ADB74B0D}"/>
              </a:ext>
            </a:extLst>
          </p:cNvPr>
          <p:cNvSpPr/>
          <p:nvPr/>
        </p:nvSpPr>
        <p:spPr bwMode="auto">
          <a:xfrm>
            <a:off x="1348571" y="3868941"/>
            <a:ext cx="380952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264E12-BAC1-E18E-7EBB-077415DBC994}"/>
              </a:ext>
            </a:extLst>
          </p:cNvPr>
          <p:cNvSpPr/>
          <p:nvPr/>
        </p:nvSpPr>
        <p:spPr bwMode="auto">
          <a:xfrm>
            <a:off x="1405714" y="4764705"/>
            <a:ext cx="304761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0265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CC49FC-B127-F65F-A3AE-09094D9A6B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79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E753F2-5BDE-A8EC-AA07-7A121490F172}"/>
              </a:ext>
            </a:extLst>
          </p:cNvPr>
          <p:cNvSpPr/>
          <p:nvPr/>
        </p:nvSpPr>
        <p:spPr bwMode="auto">
          <a:xfrm>
            <a:off x="4357240" y="3099058"/>
            <a:ext cx="281956" cy="50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9A5BAE-DF52-DFFB-4BB5-2F70F347B31F}"/>
              </a:ext>
            </a:extLst>
          </p:cNvPr>
          <p:cNvSpPr/>
          <p:nvPr/>
        </p:nvSpPr>
        <p:spPr bwMode="auto">
          <a:xfrm>
            <a:off x="6556501" y="4021411"/>
            <a:ext cx="291355" cy="50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A413E4-A3D0-DF33-780D-EB91B842042B}"/>
              </a:ext>
            </a:extLst>
          </p:cNvPr>
          <p:cNvSpPr/>
          <p:nvPr/>
        </p:nvSpPr>
        <p:spPr bwMode="auto">
          <a:xfrm>
            <a:off x="5917399" y="4953176"/>
            <a:ext cx="291355" cy="50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E10730-A6F7-8440-6C46-7D7DCC856B0E}"/>
              </a:ext>
            </a:extLst>
          </p:cNvPr>
          <p:cNvSpPr/>
          <p:nvPr/>
        </p:nvSpPr>
        <p:spPr bwMode="auto">
          <a:xfrm>
            <a:off x="7693726" y="5875529"/>
            <a:ext cx="291355" cy="50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5D724A-34B5-A09B-D2D1-BAB81C1CA7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86E9FC-B7C2-82FA-708A-CEE132899575}"/>
              </a:ext>
            </a:extLst>
          </p:cNvPr>
          <p:cNvSpPr/>
          <p:nvPr/>
        </p:nvSpPr>
        <p:spPr bwMode="auto">
          <a:xfrm>
            <a:off x="7767619" y="4387694"/>
            <a:ext cx="438095" cy="419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188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2FF83B-8819-BDC5-9FA4-4B0882C9A9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22F05B-0B5D-C7E4-C0B8-02C36D36A6E2}"/>
              </a:ext>
            </a:extLst>
          </p:cNvPr>
          <p:cNvSpPr/>
          <p:nvPr/>
        </p:nvSpPr>
        <p:spPr bwMode="auto">
          <a:xfrm>
            <a:off x="4453333" y="1525380"/>
            <a:ext cx="533333" cy="314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39B7D7-5037-8B94-7716-42BCFB390530}"/>
              </a:ext>
            </a:extLst>
          </p:cNvPr>
          <p:cNvSpPr/>
          <p:nvPr/>
        </p:nvSpPr>
        <p:spPr bwMode="auto">
          <a:xfrm>
            <a:off x="3872380" y="2727552"/>
            <a:ext cx="542857" cy="419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2327" y="3645024"/>
            <a:ext cx="2219897" cy="110413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3160" y="5045936"/>
            <a:ext cx="1516856" cy="113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029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E3117C-4F30-851E-701A-8E453E5AF9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6B371F-A874-2228-8C71-2335FB95C13B}"/>
              </a:ext>
            </a:extLst>
          </p:cNvPr>
          <p:cNvSpPr/>
          <p:nvPr/>
        </p:nvSpPr>
        <p:spPr bwMode="auto">
          <a:xfrm>
            <a:off x="9824761" y="3499886"/>
            <a:ext cx="1104761" cy="419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5700" y="3140968"/>
            <a:ext cx="2540318" cy="115014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526726"/>
            <a:ext cx="2346770" cy="1062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9E9CB2-BF7A-CDC5-E8B8-18500D73E9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FD391E-4C7C-031C-B9A7-31E3ACD1B1FC}"/>
              </a:ext>
            </a:extLst>
          </p:cNvPr>
          <p:cNvSpPr/>
          <p:nvPr/>
        </p:nvSpPr>
        <p:spPr bwMode="auto">
          <a:xfrm>
            <a:off x="4758095" y="2220703"/>
            <a:ext cx="1666666" cy="600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28DFCD-93BA-232F-0E44-455CA2F4EE81}"/>
              </a:ext>
            </a:extLst>
          </p:cNvPr>
          <p:cNvSpPr/>
          <p:nvPr/>
        </p:nvSpPr>
        <p:spPr bwMode="auto">
          <a:xfrm>
            <a:off x="9177142" y="2220703"/>
            <a:ext cx="1590476" cy="600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05C59B-24A3-0CEA-4952-A4C711F73135}"/>
              </a:ext>
            </a:extLst>
          </p:cNvPr>
          <p:cNvSpPr/>
          <p:nvPr/>
        </p:nvSpPr>
        <p:spPr bwMode="auto">
          <a:xfrm>
            <a:off x="1834285" y="3831625"/>
            <a:ext cx="1857142" cy="314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C7746C-1AC6-09BF-FFE5-C886F0A41308}"/>
              </a:ext>
            </a:extLst>
          </p:cNvPr>
          <p:cNvSpPr/>
          <p:nvPr/>
        </p:nvSpPr>
        <p:spPr bwMode="auto">
          <a:xfrm>
            <a:off x="4367808" y="5733256"/>
            <a:ext cx="1728192" cy="682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12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C97EE9-929A-6A0D-C735-9330F1C7DC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A514E1-D23A-5FDB-FC29-D971A943CBD3}"/>
              </a:ext>
            </a:extLst>
          </p:cNvPr>
          <p:cNvSpPr/>
          <p:nvPr/>
        </p:nvSpPr>
        <p:spPr bwMode="auto">
          <a:xfrm>
            <a:off x="5643809" y="2529590"/>
            <a:ext cx="1076190" cy="420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77F306-1382-4D1C-5390-006BAFF15D31}"/>
              </a:ext>
            </a:extLst>
          </p:cNvPr>
          <p:cNvSpPr/>
          <p:nvPr/>
        </p:nvSpPr>
        <p:spPr bwMode="auto">
          <a:xfrm>
            <a:off x="7910476" y="2529590"/>
            <a:ext cx="438095" cy="420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75B8EF8-8A8F-F470-E966-E1A4352709F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33056"/>
            <a:ext cx="10800000" cy="220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2F85E7-728D-958C-E07A-CA9E31E63FDD}"/>
              </a:ext>
            </a:extLst>
          </p:cNvPr>
          <p:cNvSpPr/>
          <p:nvPr/>
        </p:nvSpPr>
        <p:spPr bwMode="auto">
          <a:xfrm>
            <a:off x="6384032" y="5301208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9776" y="5234140"/>
            <a:ext cx="1763840" cy="931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23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2DDCBC-8FDE-7FBD-5219-97E33752C5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D0B65B-0687-A67F-1CB8-31259E4E238A}"/>
              </a:ext>
            </a:extLst>
          </p:cNvPr>
          <p:cNvSpPr/>
          <p:nvPr/>
        </p:nvSpPr>
        <p:spPr bwMode="auto">
          <a:xfrm>
            <a:off x="1424761" y="2220352"/>
            <a:ext cx="390476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717FE7-332E-A550-CFFD-1E29CF74D039}"/>
              </a:ext>
            </a:extLst>
          </p:cNvPr>
          <p:cNvSpPr/>
          <p:nvPr/>
        </p:nvSpPr>
        <p:spPr bwMode="auto">
          <a:xfrm>
            <a:off x="1443809" y="3116117"/>
            <a:ext cx="314285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68447C-306E-1280-F8CC-241A3F5D1FDB}"/>
              </a:ext>
            </a:extLst>
          </p:cNvPr>
          <p:cNvSpPr/>
          <p:nvPr/>
        </p:nvSpPr>
        <p:spPr bwMode="auto">
          <a:xfrm>
            <a:off x="1386666" y="4011882"/>
            <a:ext cx="438095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DE3103-F980-92DB-AE6F-F6837F694AC5}"/>
              </a:ext>
            </a:extLst>
          </p:cNvPr>
          <p:cNvSpPr/>
          <p:nvPr/>
        </p:nvSpPr>
        <p:spPr bwMode="auto">
          <a:xfrm>
            <a:off x="1443809" y="4907647"/>
            <a:ext cx="352380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8F9F21-5EBD-A8EA-8AAC-4B8D41618BCE}"/>
              </a:ext>
            </a:extLst>
          </p:cNvPr>
          <p:cNvSpPr/>
          <p:nvPr/>
        </p:nvSpPr>
        <p:spPr bwMode="auto">
          <a:xfrm>
            <a:off x="1424761" y="5812941"/>
            <a:ext cx="380952" cy="409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998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4F7D6C-2FA9-AD08-BDE0-58EA6276C1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65034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Arial</vt:lpstr>
      <vt:lpstr>宋体</vt:lpstr>
      <vt:lpstr>Calibri Light</vt:lpstr>
      <vt:lpstr>Calibri</vt:lpstr>
      <vt:lpstr>等线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40</cp:revision>
  <dcterms:created xsi:type="dcterms:W3CDTF">2015-09-16T06:52:26Z</dcterms:created>
  <dcterms:modified xsi:type="dcterms:W3CDTF">2023-08-13T09:37:28Z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