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等线 Light" panose="02010600030101010101" pitchFamily="2" charset="-122"/>
      <p:regular r:id="rId1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EA7F0-AB67-468A-8426-EB92F7D50791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49C26-7805-4820-AB16-B61337A9C1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835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49C26-7805-4820-AB16-B61337A9C17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515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0557" b="10557"/>
          <a:stretch/>
        </p:blipFill>
        <p:spPr>
          <a:xfrm>
            <a:off x="1071562" y="2996953"/>
            <a:ext cx="10048875" cy="8640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463ED-7FF0-61DD-BAAC-E18DCBE829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964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49F61-C501-EAA9-C078-F11E3D5E8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7879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23F86-6487-D30D-B5DD-312C9C2F4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8679180" cy="4945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836712"/>
            <a:ext cx="11719465" cy="53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AD108-37E3-9DBB-87C5-119487CAC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4295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0246B-1D25-62C3-2615-0BD37AE8F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6177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8EC43-6BA9-2667-6C86-9898681C1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504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2A987-E390-DAD7-779B-C11D29C63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6176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816AE-3FF1-4C70-F727-CDB8EDF11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516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85ECE-686D-94A0-03A9-34B86ED7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9294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3E1B6-D640-100F-0789-61E3720BB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1160336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Arial</vt:lpstr>
      <vt:lpstr>宋体</vt:lpstr>
      <vt:lpstr>Calibri Light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2023-08-13T10:32:29Z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