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71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3019425"/>
            <a:ext cx="91821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C9DEF-9C96-F034-35F9-FFE353166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A0A577-ACFD-88F0-08D2-09DBC72B7A65}"/>
              </a:ext>
            </a:extLst>
          </p:cNvPr>
          <p:cNvSpPr/>
          <p:nvPr/>
        </p:nvSpPr>
        <p:spPr bwMode="auto">
          <a:xfrm>
            <a:off x="1281904" y="1191286"/>
            <a:ext cx="5304761" cy="51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0DEBA9-89E9-4994-A928-0798A20C152A}"/>
              </a:ext>
            </a:extLst>
          </p:cNvPr>
          <p:cNvSpPr/>
          <p:nvPr/>
        </p:nvSpPr>
        <p:spPr bwMode="auto">
          <a:xfrm>
            <a:off x="681904" y="2240048"/>
            <a:ext cx="2200000" cy="381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7A0ECC-FB26-3CC7-292C-02BB6EBD4243}"/>
              </a:ext>
            </a:extLst>
          </p:cNvPr>
          <p:cNvSpPr/>
          <p:nvPr/>
        </p:nvSpPr>
        <p:spPr bwMode="auto">
          <a:xfrm>
            <a:off x="681904" y="3145797"/>
            <a:ext cx="2142857" cy="5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B18DD8-F474-EC01-37CC-0F4BDCE941F5}"/>
              </a:ext>
            </a:extLst>
          </p:cNvPr>
          <p:cNvSpPr/>
          <p:nvPr/>
        </p:nvSpPr>
        <p:spPr bwMode="auto">
          <a:xfrm>
            <a:off x="681904" y="4127820"/>
            <a:ext cx="6152380" cy="50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2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11F73-B79E-B35C-D047-3145CD19A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690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ADA5E-93A9-27EC-6C16-4175F9D50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E45088-2CD8-6206-DD79-28CC12F9B05A}"/>
              </a:ext>
            </a:extLst>
          </p:cNvPr>
          <p:cNvSpPr/>
          <p:nvPr/>
        </p:nvSpPr>
        <p:spPr bwMode="auto">
          <a:xfrm>
            <a:off x="1253333" y="1238821"/>
            <a:ext cx="5580952" cy="514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D125B3-7C97-CCD7-6429-D34093EADACE}"/>
              </a:ext>
            </a:extLst>
          </p:cNvPr>
          <p:cNvSpPr/>
          <p:nvPr/>
        </p:nvSpPr>
        <p:spPr bwMode="auto">
          <a:xfrm>
            <a:off x="681904" y="2220345"/>
            <a:ext cx="4571428" cy="514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FD31C3-F6DF-392C-B0D8-C70D4CC615C2}"/>
              </a:ext>
            </a:extLst>
          </p:cNvPr>
          <p:cNvSpPr/>
          <p:nvPr/>
        </p:nvSpPr>
        <p:spPr bwMode="auto">
          <a:xfrm>
            <a:off x="681904" y="3192340"/>
            <a:ext cx="3771428" cy="514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8EE70C-88FF-63BE-0354-4665BDDBB790}"/>
              </a:ext>
            </a:extLst>
          </p:cNvPr>
          <p:cNvSpPr/>
          <p:nvPr/>
        </p:nvSpPr>
        <p:spPr bwMode="auto">
          <a:xfrm>
            <a:off x="681904" y="4164334"/>
            <a:ext cx="1876190" cy="533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5D1857-81B8-4AFF-3785-419FDF6138A2}"/>
              </a:ext>
            </a:extLst>
          </p:cNvPr>
          <p:cNvSpPr/>
          <p:nvPr/>
        </p:nvSpPr>
        <p:spPr bwMode="auto">
          <a:xfrm>
            <a:off x="681904" y="5145858"/>
            <a:ext cx="4828571" cy="50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AA211F73-B79E-B35C-D047-3145CD19A6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8" t="28905"/>
          <a:stretch/>
        </p:blipFill>
        <p:spPr>
          <a:xfrm>
            <a:off x="5430468" y="2220345"/>
            <a:ext cx="6768752" cy="307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363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DE7C0-8C78-5709-9433-D15795236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0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8E2D74-34E0-49D4-A58F-07B07BA15DD7}"/>
              </a:ext>
            </a:extLst>
          </p:cNvPr>
          <p:cNvSpPr/>
          <p:nvPr/>
        </p:nvSpPr>
        <p:spPr bwMode="auto">
          <a:xfrm>
            <a:off x="2115629" y="4936071"/>
            <a:ext cx="586164" cy="530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254C2E-EB8A-5050-E14F-8331E1CD1B31}"/>
              </a:ext>
            </a:extLst>
          </p:cNvPr>
          <p:cNvSpPr/>
          <p:nvPr/>
        </p:nvSpPr>
        <p:spPr bwMode="auto">
          <a:xfrm>
            <a:off x="6544425" y="4936071"/>
            <a:ext cx="604773" cy="539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285AA8-9D7D-B55F-DED8-823D9AB68B92}"/>
              </a:ext>
            </a:extLst>
          </p:cNvPr>
          <p:cNvSpPr/>
          <p:nvPr/>
        </p:nvSpPr>
        <p:spPr bwMode="auto">
          <a:xfrm>
            <a:off x="2143541" y="5968962"/>
            <a:ext cx="586164" cy="530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3FAA3-299C-05C1-9335-DBA55D048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32C714-DF3B-EB0F-1531-D1DC14DA6C6D}"/>
              </a:ext>
            </a:extLst>
          </p:cNvPr>
          <p:cNvSpPr/>
          <p:nvPr/>
        </p:nvSpPr>
        <p:spPr bwMode="auto">
          <a:xfrm>
            <a:off x="6096000" y="3353506"/>
            <a:ext cx="5112568" cy="59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98DC44-6495-3BF9-121A-DC1C8F23507A}"/>
              </a:ext>
            </a:extLst>
          </p:cNvPr>
          <p:cNvSpPr/>
          <p:nvPr/>
        </p:nvSpPr>
        <p:spPr bwMode="auto">
          <a:xfrm>
            <a:off x="1415480" y="4401369"/>
            <a:ext cx="990234" cy="600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4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F001D-A28B-F88B-15BC-DB097E3489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1A6013-44B0-3860-EB51-35D8572BF1C8}"/>
              </a:ext>
            </a:extLst>
          </p:cNvPr>
          <p:cNvSpPr/>
          <p:nvPr/>
        </p:nvSpPr>
        <p:spPr bwMode="auto">
          <a:xfrm>
            <a:off x="1834285" y="3440689"/>
            <a:ext cx="4238095" cy="514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56E970-A366-A52A-DAA2-F66AF39BAA8F}"/>
              </a:ext>
            </a:extLst>
          </p:cNvPr>
          <p:cNvSpPr/>
          <p:nvPr/>
        </p:nvSpPr>
        <p:spPr bwMode="auto">
          <a:xfrm>
            <a:off x="1834285" y="4451041"/>
            <a:ext cx="2380952" cy="381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682FCB-EE33-827A-5BA8-E1F6E65FE2C2}"/>
              </a:ext>
            </a:extLst>
          </p:cNvPr>
          <p:cNvSpPr/>
          <p:nvPr/>
        </p:nvSpPr>
        <p:spPr bwMode="auto">
          <a:xfrm>
            <a:off x="1834285" y="5394671"/>
            <a:ext cx="1057142" cy="381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0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10920-C671-5224-37BD-4FACCAB6A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D3124E-F3D7-8679-333B-7DA8657194F3}"/>
              </a:ext>
            </a:extLst>
          </p:cNvPr>
          <p:cNvSpPr/>
          <p:nvPr/>
        </p:nvSpPr>
        <p:spPr bwMode="auto">
          <a:xfrm>
            <a:off x="681904" y="2402678"/>
            <a:ext cx="4247619" cy="51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E8F020-3C04-89C2-08C2-D9F64A151E4A}"/>
              </a:ext>
            </a:extLst>
          </p:cNvPr>
          <p:cNvSpPr/>
          <p:nvPr/>
        </p:nvSpPr>
        <p:spPr bwMode="auto">
          <a:xfrm>
            <a:off x="681904" y="3404153"/>
            <a:ext cx="2142857" cy="39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9FEB69-FE84-8EDB-AAD4-23EBF77DA4D6}"/>
              </a:ext>
            </a:extLst>
          </p:cNvPr>
          <p:cNvSpPr/>
          <p:nvPr/>
        </p:nvSpPr>
        <p:spPr bwMode="auto">
          <a:xfrm>
            <a:off x="681904" y="4367476"/>
            <a:ext cx="1342857" cy="37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31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84154-4D33-2F2C-F007-512311EDE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97436-7710-0204-62AB-DBEF605FFA05}"/>
              </a:ext>
            </a:extLst>
          </p:cNvPr>
          <p:cNvSpPr/>
          <p:nvPr/>
        </p:nvSpPr>
        <p:spPr bwMode="auto">
          <a:xfrm>
            <a:off x="681904" y="2391984"/>
            <a:ext cx="3714285" cy="51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6A6F4D-7CA0-FA1B-8BED-06D608717970}"/>
              </a:ext>
            </a:extLst>
          </p:cNvPr>
          <p:cNvSpPr/>
          <p:nvPr/>
        </p:nvSpPr>
        <p:spPr bwMode="auto">
          <a:xfrm>
            <a:off x="681904" y="3402174"/>
            <a:ext cx="2419047" cy="381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A87C2D-8023-756C-6FC6-B7FAC6EF2401}"/>
              </a:ext>
            </a:extLst>
          </p:cNvPr>
          <p:cNvSpPr/>
          <p:nvPr/>
        </p:nvSpPr>
        <p:spPr bwMode="auto">
          <a:xfrm>
            <a:off x="681904" y="4336123"/>
            <a:ext cx="1104761" cy="381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50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611A4E-0FC5-D3AC-5056-753D2C21F6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103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660217"/>
            <a:ext cx="6810030" cy="502593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735960" y="2204864"/>
            <a:ext cx="1728192" cy="30243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35960" y="3212976"/>
            <a:ext cx="1728192" cy="7200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735960" y="2204864"/>
            <a:ext cx="1728192" cy="208823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35960" y="5157192"/>
            <a:ext cx="1728192" cy="1111537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735960" y="4241384"/>
            <a:ext cx="1728192" cy="199592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681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549B3C7F-AD76-962B-D9B4-611803DDC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906783"/>
            <a:ext cx="9508825" cy="106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81449E5-5232-D432-85FF-82ED4D2487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5"/>
            <a:ext cx="8863715" cy="5445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EE2673-0F96-0903-1C87-FDD7AC694F6F}"/>
              </a:ext>
            </a:extLst>
          </p:cNvPr>
          <p:cNvSpPr/>
          <p:nvPr/>
        </p:nvSpPr>
        <p:spPr bwMode="auto">
          <a:xfrm>
            <a:off x="4799856" y="3212976"/>
            <a:ext cx="471253" cy="369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65060A-2C9A-1C13-770E-9BFAC57BE36F}"/>
              </a:ext>
            </a:extLst>
          </p:cNvPr>
          <p:cNvSpPr/>
          <p:nvPr/>
        </p:nvSpPr>
        <p:spPr bwMode="auto">
          <a:xfrm>
            <a:off x="5594968" y="4365104"/>
            <a:ext cx="573039" cy="427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2A4E2A-2F8C-44FE-A2E3-0F02037252D8}"/>
              </a:ext>
            </a:extLst>
          </p:cNvPr>
          <p:cNvSpPr/>
          <p:nvPr/>
        </p:nvSpPr>
        <p:spPr bwMode="auto">
          <a:xfrm>
            <a:off x="4914832" y="5640143"/>
            <a:ext cx="256295" cy="314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B6430E-4F6E-C3C8-BDE2-7896D9B50D65}"/>
              </a:ext>
            </a:extLst>
          </p:cNvPr>
          <p:cNvSpPr/>
          <p:nvPr/>
        </p:nvSpPr>
        <p:spPr bwMode="auto">
          <a:xfrm>
            <a:off x="3503712" y="6139610"/>
            <a:ext cx="5472608" cy="600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08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6B5CC-E0EA-29BF-166F-815B2DE8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879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2023-07-18T06:41:37Z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