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6" r:id="rId3"/>
    <p:sldId id="384" r:id="rId4"/>
    <p:sldId id="383" r:id="rId5"/>
    <p:sldId id="381" r:id="rId6"/>
    <p:sldId id="379" r:id="rId7"/>
    <p:sldId id="378" r:id="rId8"/>
    <p:sldId id="377" r:id="rId9"/>
    <p:sldId id="376" r:id="rId10"/>
    <p:sldId id="375" r:id="rId11"/>
    <p:sldId id="373" r:id="rId12"/>
    <p:sldId id="371" r:id="rId13"/>
    <p:sldId id="369" r:id="rId14"/>
    <p:sldId id="368" r:id="rId15"/>
    <p:sldId id="367" r:id="rId16"/>
    <p:sldId id="366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317" y="15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808312-8BB3-35B5-46C2-23F9687E63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65766"/>
            <a:ext cx="10800000" cy="2126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D85457-3A1A-808F-41A0-E2EC3CDE0B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5B273A-BA05-E99C-2078-BA22F352A032}"/>
              </a:ext>
            </a:extLst>
          </p:cNvPr>
          <p:cNvSpPr/>
          <p:nvPr/>
        </p:nvSpPr>
        <p:spPr bwMode="auto">
          <a:xfrm>
            <a:off x="5377142" y="1907100"/>
            <a:ext cx="266666" cy="2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18DFF7C-E329-C3F8-BF58-723B93E6EC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976"/>
            <a:ext cx="10800000" cy="247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564C71-51FF-615E-9974-D0EF4DA79F29}"/>
              </a:ext>
            </a:extLst>
          </p:cNvPr>
          <p:cNvSpPr/>
          <p:nvPr/>
        </p:nvSpPr>
        <p:spPr bwMode="auto">
          <a:xfrm>
            <a:off x="1567619" y="4693592"/>
            <a:ext cx="285714" cy="238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85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A6662-7E03-750E-D00E-3579289103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12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A090556-C197-D989-45B9-51F3F55C16F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2492896"/>
            <a:ext cx="10800000" cy="3422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687" y="2589615"/>
            <a:ext cx="5943313" cy="332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94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D082E-DC22-6586-5295-1393E167D3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5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6F687BE-6801-0FFF-467A-6F6DCF4A72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257418"/>
            <a:ext cx="10800000" cy="3471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189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9E21B-F8DF-0773-E190-9CE92CCFE1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096"/>
            <a:ext cx="10800000" cy="2220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9E4AF7-46E3-069D-B582-A4993A2DBC0A}"/>
              </a:ext>
            </a:extLst>
          </p:cNvPr>
          <p:cNvSpPr/>
          <p:nvPr/>
        </p:nvSpPr>
        <p:spPr bwMode="auto">
          <a:xfrm>
            <a:off x="4167619" y="5951340"/>
            <a:ext cx="323809" cy="24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084454-06A7-4611-CD5D-B82C6239DEDA}"/>
              </a:ext>
            </a:extLst>
          </p:cNvPr>
          <p:cNvSpPr/>
          <p:nvPr/>
        </p:nvSpPr>
        <p:spPr bwMode="auto">
          <a:xfrm>
            <a:off x="5339047" y="5960870"/>
            <a:ext cx="609523" cy="257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1B801F-6502-EB55-1CA1-5F4E49D0CA54}"/>
              </a:ext>
            </a:extLst>
          </p:cNvPr>
          <p:cNvSpPr/>
          <p:nvPr/>
        </p:nvSpPr>
        <p:spPr bwMode="auto">
          <a:xfrm>
            <a:off x="6777142" y="5960870"/>
            <a:ext cx="323809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B883F2-6CD7-965F-2379-068F28630271}"/>
              </a:ext>
            </a:extLst>
          </p:cNvPr>
          <p:cNvSpPr/>
          <p:nvPr/>
        </p:nvSpPr>
        <p:spPr bwMode="auto">
          <a:xfrm>
            <a:off x="8081904" y="5960870"/>
            <a:ext cx="323809" cy="23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5D4840-A92E-D31A-DF58-FC582C661538}"/>
              </a:ext>
            </a:extLst>
          </p:cNvPr>
          <p:cNvSpPr/>
          <p:nvPr/>
        </p:nvSpPr>
        <p:spPr bwMode="auto">
          <a:xfrm>
            <a:off x="9386666" y="6008521"/>
            <a:ext cx="323809" cy="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96F687BE-6801-0FFF-467A-6F6DCF4A72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167" y="908720"/>
            <a:ext cx="10800000" cy="3471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163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0AD432-713F-0FB0-B5D1-4EFA9A1078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45128"/>
            <a:ext cx="10344552" cy="307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F37BBB-6B8B-1833-59DA-BA4CBB0DA28B}"/>
              </a:ext>
            </a:extLst>
          </p:cNvPr>
          <p:cNvSpPr/>
          <p:nvPr/>
        </p:nvSpPr>
        <p:spPr bwMode="auto">
          <a:xfrm>
            <a:off x="3798750" y="5155585"/>
            <a:ext cx="361904" cy="238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37E9B9-D2C9-E808-A631-3D397791464B}"/>
              </a:ext>
            </a:extLst>
          </p:cNvPr>
          <p:cNvSpPr/>
          <p:nvPr/>
        </p:nvSpPr>
        <p:spPr bwMode="auto">
          <a:xfrm>
            <a:off x="4979703" y="5155585"/>
            <a:ext cx="209523" cy="238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9357E1-2096-0B55-7F6A-7F17F15D2E4C}"/>
              </a:ext>
            </a:extLst>
          </p:cNvPr>
          <p:cNvSpPr/>
          <p:nvPr/>
        </p:nvSpPr>
        <p:spPr bwMode="auto">
          <a:xfrm>
            <a:off x="6012457" y="5165111"/>
            <a:ext cx="219047" cy="22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D85365-DEA0-4A6D-5CFB-9F1032F77924}"/>
              </a:ext>
            </a:extLst>
          </p:cNvPr>
          <p:cNvSpPr/>
          <p:nvPr/>
        </p:nvSpPr>
        <p:spPr bwMode="auto">
          <a:xfrm>
            <a:off x="7126742" y="5167352"/>
            <a:ext cx="209523" cy="238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501C59-6EDB-020C-5B66-1CCFA2C2D56B}"/>
              </a:ext>
            </a:extLst>
          </p:cNvPr>
          <p:cNvSpPr/>
          <p:nvPr/>
        </p:nvSpPr>
        <p:spPr bwMode="auto">
          <a:xfrm>
            <a:off x="8169020" y="5167352"/>
            <a:ext cx="209523" cy="238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9B2ED6-46AD-F58B-5338-8A1D39877BD3}"/>
              </a:ext>
            </a:extLst>
          </p:cNvPr>
          <p:cNvSpPr/>
          <p:nvPr/>
        </p:nvSpPr>
        <p:spPr bwMode="auto">
          <a:xfrm>
            <a:off x="9220822" y="5176878"/>
            <a:ext cx="180952" cy="22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369853-E103-D6A5-1D51-ABE08F853B01}"/>
              </a:ext>
            </a:extLst>
          </p:cNvPr>
          <p:cNvSpPr/>
          <p:nvPr/>
        </p:nvSpPr>
        <p:spPr bwMode="auto">
          <a:xfrm>
            <a:off x="1847528" y="5896321"/>
            <a:ext cx="1009523" cy="251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343290-9E18-6F19-EE62-2BC39D452E92}"/>
              </a:ext>
            </a:extLst>
          </p:cNvPr>
          <p:cNvSpPr/>
          <p:nvPr/>
        </p:nvSpPr>
        <p:spPr bwMode="auto">
          <a:xfrm>
            <a:off x="7211184" y="5928136"/>
            <a:ext cx="1009523" cy="22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96F687BE-6801-0FFF-467A-6F6DCF4A72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03" y="692696"/>
            <a:ext cx="9760401" cy="3137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866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9588F-1155-0557-ED40-64A4D9D9E3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98" y="3717553"/>
            <a:ext cx="10800000" cy="317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5EC8FC-DB6C-FA17-A92B-FB22C6E889AD}"/>
              </a:ext>
            </a:extLst>
          </p:cNvPr>
          <p:cNvSpPr/>
          <p:nvPr/>
        </p:nvSpPr>
        <p:spPr bwMode="auto">
          <a:xfrm>
            <a:off x="3526850" y="5852174"/>
            <a:ext cx="380952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CA0A79-0B0A-1113-81F5-C51F59C673D3}"/>
              </a:ext>
            </a:extLst>
          </p:cNvPr>
          <p:cNvSpPr/>
          <p:nvPr/>
        </p:nvSpPr>
        <p:spPr bwMode="auto">
          <a:xfrm>
            <a:off x="4183993" y="5852174"/>
            <a:ext cx="514285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3C62AB-947E-8040-5FF6-00240057AC56}"/>
              </a:ext>
            </a:extLst>
          </p:cNvPr>
          <p:cNvSpPr/>
          <p:nvPr/>
        </p:nvSpPr>
        <p:spPr bwMode="auto">
          <a:xfrm>
            <a:off x="6145898" y="5852174"/>
            <a:ext cx="371428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C94007-E361-32DA-300A-20E98A8F64A0}"/>
              </a:ext>
            </a:extLst>
          </p:cNvPr>
          <p:cNvSpPr/>
          <p:nvPr/>
        </p:nvSpPr>
        <p:spPr bwMode="auto">
          <a:xfrm>
            <a:off x="6783993" y="5852174"/>
            <a:ext cx="371428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FF947C-DFA0-F66A-E7CE-F18BFB4A14E8}"/>
              </a:ext>
            </a:extLst>
          </p:cNvPr>
          <p:cNvSpPr/>
          <p:nvPr/>
        </p:nvSpPr>
        <p:spPr bwMode="auto">
          <a:xfrm>
            <a:off x="8850659" y="5852174"/>
            <a:ext cx="371428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BAE352-6374-ACE7-EF0D-6D15B4A64C29}"/>
              </a:ext>
            </a:extLst>
          </p:cNvPr>
          <p:cNvSpPr/>
          <p:nvPr/>
        </p:nvSpPr>
        <p:spPr bwMode="auto">
          <a:xfrm>
            <a:off x="9479231" y="5852174"/>
            <a:ext cx="380952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9F20D1-5D2D-0427-0D9E-CDACD74E819D}"/>
              </a:ext>
            </a:extLst>
          </p:cNvPr>
          <p:cNvSpPr/>
          <p:nvPr/>
        </p:nvSpPr>
        <p:spPr bwMode="auto">
          <a:xfrm>
            <a:off x="9241136" y="6338181"/>
            <a:ext cx="219047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96F687BE-6801-0FFF-467A-6F6DCF4A72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75065"/>
            <a:ext cx="10016946" cy="3220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044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3B2AAA-88F5-F56E-B864-9A21ED5D85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66997"/>
            <a:ext cx="10800000" cy="2850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EE2849C-11A2-8727-CE68-3109174400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717032"/>
            <a:ext cx="10800000" cy="3255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b="4341"/>
          <a:stretch/>
        </p:blipFill>
        <p:spPr>
          <a:xfrm>
            <a:off x="3338324" y="3717032"/>
            <a:ext cx="5710004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25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2D463-F03E-554D-B4BE-7FEA71AB43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9168"/>
            <a:ext cx="10800000" cy="330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30D1C7-FA09-84C2-8384-681D732F52A2}"/>
              </a:ext>
            </a:extLst>
          </p:cNvPr>
          <p:cNvSpPr/>
          <p:nvPr/>
        </p:nvSpPr>
        <p:spPr bwMode="auto">
          <a:xfrm>
            <a:off x="2215238" y="2842643"/>
            <a:ext cx="990476" cy="29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785033-A99B-A03E-2CF8-66E467459613}"/>
              </a:ext>
            </a:extLst>
          </p:cNvPr>
          <p:cNvSpPr/>
          <p:nvPr/>
        </p:nvSpPr>
        <p:spPr bwMode="auto">
          <a:xfrm>
            <a:off x="6500952" y="2842643"/>
            <a:ext cx="990476" cy="29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E04063-347D-CFD1-6966-A0D463D5D9DF}"/>
              </a:ext>
            </a:extLst>
          </p:cNvPr>
          <p:cNvSpPr/>
          <p:nvPr/>
        </p:nvSpPr>
        <p:spPr bwMode="auto">
          <a:xfrm>
            <a:off x="1091428" y="4062993"/>
            <a:ext cx="8438095" cy="276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AEBF05-0579-1D50-CC2E-ED654432E06A}"/>
              </a:ext>
            </a:extLst>
          </p:cNvPr>
          <p:cNvSpPr/>
          <p:nvPr/>
        </p:nvSpPr>
        <p:spPr bwMode="auto">
          <a:xfrm>
            <a:off x="1091427" y="4635032"/>
            <a:ext cx="8438095" cy="387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490CEC-95EE-0084-10AA-127B5A5D0F45}"/>
              </a:ext>
            </a:extLst>
          </p:cNvPr>
          <p:cNvSpPr/>
          <p:nvPr/>
        </p:nvSpPr>
        <p:spPr bwMode="auto">
          <a:xfrm>
            <a:off x="1100952" y="5197537"/>
            <a:ext cx="8523440" cy="319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D23B2AAA-88F5-F56E-B864-9A21ED5D85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2" t="46938" r="18219"/>
          <a:stretch/>
        </p:blipFill>
        <p:spPr>
          <a:xfrm>
            <a:off x="2915644" y="1196752"/>
            <a:ext cx="6408712" cy="1512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463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CA2542-9CFF-5D94-C24F-2C8717892C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3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18AE05-2434-A644-E81D-E76673B325F6}"/>
              </a:ext>
            </a:extLst>
          </p:cNvPr>
          <p:cNvSpPr/>
          <p:nvPr/>
        </p:nvSpPr>
        <p:spPr bwMode="auto">
          <a:xfrm flipV="1">
            <a:off x="10548571" y="1700808"/>
            <a:ext cx="342857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C8BEFE-47EE-92C7-0EB7-C4464CC4242A}"/>
              </a:ext>
            </a:extLst>
          </p:cNvPr>
          <p:cNvSpPr/>
          <p:nvPr/>
        </p:nvSpPr>
        <p:spPr bwMode="auto">
          <a:xfrm>
            <a:off x="4434285" y="2448663"/>
            <a:ext cx="352380" cy="47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8AFC47C-747A-929D-913A-D2F8AE4BFA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731839"/>
            <a:ext cx="10800000" cy="2482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AC3DC7-FD5B-0DA9-C824-ABAAA896F721}"/>
              </a:ext>
            </a:extLst>
          </p:cNvPr>
          <p:cNvSpPr/>
          <p:nvPr/>
        </p:nvSpPr>
        <p:spPr bwMode="auto">
          <a:xfrm>
            <a:off x="4923265" y="4660349"/>
            <a:ext cx="504761" cy="22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F02E6E-7194-B9AB-D5B0-77F3E756F877}"/>
              </a:ext>
            </a:extLst>
          </p:cNvPr>
          <p:cNvSpPr/>
          <p:nvPr/>
        </p:nvSpPr>
        <p:spPr bwMode="auto">
          <a:xfrm>
            <a:off x="9351836" y="4660349"/>
            <a:ext cx="276190" cy="238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24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8B6AA6-4142-AE8B-00A2-A5CEC444E3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0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68262D-21E7-ED2E-3607-168AC4A99412}"/>
              </a:ext>
            </a:extLst>
          </p:cNvPr>
          <p:cNvSpPr/>
          <p:nvPr/>
        </p:nvSpPr>
        <p:spPr bwMode="auto">
          <a:xfrm>
            <a:off x="2624761" y="1581990"/>
            <a:ext cx="361904" cy="295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723AE6-827B-B872-C1E4-0DE2B80AC761}"/>
              </a:ext>
            </a:extLst>
          </p:cNvPr>
          <p:cNvSpPr/>
          <p:nvPr/>
        </p:nvSpPr>
        <p:spPr bwMode="auto">
          <a:xfrm>
            <a:off x="5872380" y="1572459"/>
            <a:ext cx="361904" cy="30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79F48B-E61D-7947-D38F-52140E744B7D}"/>
              </a:ext>
            </a:extLst>
          </p:cNvPr>
          <p:cNvSpPr/>
          <p:nvPr/>
        </p:nvSpPr>
        <p:spPr bwMode="auto">
          <a:xfrm>
            <a:off x="9167619" y="1581990"/>
            <a:ext cx="361904" cy="285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39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4D6AD-8781-E3ED-C606-B38E5B1433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1DF9A73-EE44-8DCA-6780-3CF7C150FB1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509120"/>
            <a:ext cx="10800000" cy="1598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571C40-C458-21A8-0845-9384FE843148}"/>
              </a:ext>
            </a:extLst>
          </p:cNvPr>
          <p:cNvSpPr/>
          <p:nvPr/>
        </p:nvSpPr>
        <p:spPr bwMode="auto">
          <a:xfrm>
            <a:off x="4999456" y="4614439"/>
            <a:ext cx="314285" cy="268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3B3E33-F3B7-FF45-8476-F9B75D8C3CFC}"/>
              </a:ext>
            </a:extLst>
          </p:cNvPr>
          <p:cNvSpPr/>
          <p:nvPr/>
        </p:nvSpPr>
        <p:spPr bwMode="auto">
          <a:xfrm>
            <a:off x="8656598" y="4633588"/>
            <a:ext cx="319722" cy="24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EFA270-CCFD-59EF-44B1-293F9B910B5B}"/>
              </a:ext>
            </a:extLst>
          </p:cNvPr>
          <p:cNvSpPr/>
          <p:nvPr/>
        </p:nvSpPr>
        <p:spPr bwMode="auto">
          <a:xfrm>
            <a:off x="6551836" y="5208057"/>
            <a:ext cx="371428" cy="229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592401-A131-D918-ADA4-27050A96A654}"/>
              </a:ext>
            </a:extLst>
          </p:cNvPr>
          <p:cNvSpPr/>
          <p:nvPr/>
        </p:nvSpPr>
        <p:spPr bwMode="auto">
          <a:xfrm>
            <a:off x="5599456" y="5782527"/>
            <a:ext cx="361904" cy="229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07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713950-F20F-61D6-432F-1780146727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3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B989F6-7005-4BF7-C8DF-1838344DB41B}"/>
              </a:ext>
            </a:extLst>
          </p:cNvPr>
          <p:cNvSpPr/>
          <p:nvPr/>
        </p:nvSpPr>
        <p:spPr bwMode="auto">
          <a:xfrm>
            <a:off x="9034285" y="1220573"/>
            <a:ext cx="523809" cy="229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7F2DE5B-C528-A4F1-FFCA-5CD2FB2B8C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98723"/>
            <a:ext cx="10800000" cy="178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18F081-F90E-3C13-4474-39BBEF379C5C}"/>
              </a:ext>
            </a:extLst>
          </p:cNvPr>
          <p:cNvSpPr/>
          <p:nvPr/>
        </p:nvSpPr>
        <p:spPr bwMode="auto">
          <a:xfrm>
            <a:off x="6396190" y="4709836"/>
            <a:ext cx="380952" cy="238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0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3EEAA-291A-BD81-5449-D308687C3B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61F1E4-0B30-20FD-AC1E-5B4BBB84B856}"/>
              </a:ext>
            </a:extLst>
          </p:cNvPr>
          <p:cNvSpPr/>
          <p:nvPr/>
        </p:nvSpPr>
        <p:spPr bwMode="auto">
          <a:xfrm>
            <a:off x="10567619" y="2470568"/>
            <a:ext cx="285715" cy="229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426134-82FA-3371-EE59-80DA9D8487B1}"/>
              </a:ext>
            </a:extLst>
          </p:cNvPr>
          <p:cNvSpPr/>
          <p:nvPr/>
        </p:nvSpPr>
        <p:spPr bwMode="auto">
          <a:xfrm>
            <a:off x="10520000" y="4417754"/>
            <a:ext cx="333333" cy="30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58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3C809-DDF5-C68B-FECF-02B5900849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4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0271D1-E720-2144-1691-B0A79BA65F8B}"/>
              </a:ext>
            </a:extLst>
          </p:cNvPr>
          <p:cNvSpPr/>
          <p:nvPr/>
        </p:nvSpPr>
        <p:spPr bwMode="auto">
          <a:xfrm>
            <a:off x="10091428" y="1820120"/>
            <a:ext cx="285715" cy="228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AC00C4-9FC0-C4A9-695B-74366DABBFC7}"/>
              </a:ext>
            </a:extLst>
          </p:cNvPr>
          <p:cNvSpPr/>
          <p:nvPr/>
        </p:nvSpPr>
        <p:spPr bwMode="auto">
          <a:xfrm>
            <a:off x="10091428" y="2458593"/>
            <a:ext cx="285715" cy="228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DAF69A-E9F9-A49B-516E-29D2FB9D96C5}"/>
              </a:ext>
            </a:extLst>
          </p:cNvPr>
          <p:cNvSpPr/>
          <p:nvPr/>
        </p:nvSpPr>
        <p:spPr bwMode="auto">
          <a:xfrm>
            <a:off x="10091428" y="3726010"/>
            <a:ext cx="285715" cy="228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87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4A9342-428B-980B-91A5-5A3FAB092B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6A165C-9F5D-3807-9EB4-8AF6D4464923}"/>
              </a:ext>
            </a:extLst>
          </p:cNvPr>
          <p:cNvSpPr/>
          <p:nvPr/>
        </p:nvSpPr>
        <p:spPr bwMode="auto">
          <a:xfrm>
            <a:off x="8520000" y="2200583"/>
            <a:ext cx="266666" cy="228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D26849-5815-BBD4-0ACD-FCEFAD4C626C}"/>
              </a:ext>
            </a:extLst>
          </p:cNvPr>
          <p:cNvSpPr/>
          <p:nvPr/>
        </p:nvSpPr>
        <p:spPr bwMode="auto">
          <a:xfrm>
            <a:off x="3539047" y="3362500"/>
            <a:ext cx="285714" cy="228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62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F5DDC2-6BA3-55A2-CC28-9BDFE926C8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2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20497B-FD5C-76D9-87D8-6AD3176C92B8}"/>
              </a:ext>
            </a:extLst>
          </p:cNvPr>
          <p:cNvSpPr/>
          <p:nvPr/>
        </p:nvSpPr>
        <p:spPr bwMode="auto">
          <a:xfrm>
            <a:off x="4577142" y="1334739"/>
            <a:ext cx="285714" cy="229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7E557E-13CB-FC09-7D17-87C7923CAE53}"/>
              </a:ext>
            </a:extLst>
          </p:cNvPr>
          <p:cNvSpPr/>
          <p:nvPr/>
        </p:nvSpPr>
        <p:spPr bwMode="auto">
          <a:xfrm>
            <a:off x="8824761" y="2718875"/>
            <a:ext cx="285715" cy="238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08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2023-07-17T04:09:09Z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