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7" r:id="rId4"/>
    <p:sldId id="375" r:id="rId5"/>
    <p:sldId id="374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2986087"/>
            <a:ext cx="518160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947160-F9A6-6F43-87DB-CD3A173382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2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E24356-132B-0F47-07A8-AC1846AF44DB}"/>
              </a:ext>
            </a:extLst>
          </p:cNvPr>
          <p:cNvSpPr/>
          <p:nvPr/>
        </p:nvSpPr>
        <p:spPr bwMode="auto">
          <a:xfrm>
            <a:off x="8843809" y="1610933"/>
            <a:ext cx="857142" cy="505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D4454D-D512-8BB1-1DCB-4ADD7C030746}"/>
              </a:ext>
            </a:extLst>
          </p:cNvPr>
          <p:cNvSpPr/>
          <p:nvPr/>
        </p:nvSpPr>
        <p:spPr bwMode="auto">
          <a:xfrm>
            <a:off x="6177142" y="2783901"/>
            <a:ext cx="857142" cy="505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B1A8FA-B7C5-9092-1F71-BD516B4B2D6D}"/>
              </a:ext>
            </a:extLst>
          </p:cNvPr>
          <p:cNvSpPr/>
          <p:nvPr/>
        </p:nvSpPr>
        <p:spPr bwMode="auto">
          <a:xfrm>
            <a:off x="9453333" y="2783901"/>
            <a:ext cx="857142" cy="505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572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8F25AB-3BC5-B483-3A7D-1D6B8B2CCA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20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7AECAD-FF8D-39FA-9725-E8AA801A2169}"/>
              </a:ext>
            </a:extLst>
          </p:cNvPr>
          <p:cNvSpPr/>
          <p:nvPr/>
        </p:nvSpPr>
        <p:spPr bwMode="auto">
          <a:xfrm>
            <a:off x="7401110" y="3262815"/>
            <a:ext cx="1589956" cy="1392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AFF995-FDEB-D61E-9371-CD60DDFE78C0}"/>
              </a:ext>
            </a:extLst>
          </p:cNvPr>
          <p:cNvSpPr/>
          <p:nvPr/>
        </p:nvSpPr>
        <p:spPr bwMode="auto">
          <a:xfrm>
            <a:off x="2590051" y="3460583"/>
            <a:ext cx="1787670" cy="1194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8EE9C3-CB77-B602-0C8A-9639D275A11A}"/>
              </a:ext>
            </a:extLst>
          </p:cNvPr>
          <p:cNvSpPr/>
          <p:nvPr/>
        </p:nvSpPr>
        <p:spPr bwMode="auto">
          <a:xfrm>
            <a:off x="2071050" y="5405304"/>
            <a:ext cx="2718577" cy="980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776CA57-4E2E-1129-55E3-CAEE790909FC}"/>
              </a:ext>
            </a:extLst>
          </p:cNvPr>
          <p:cNvSpPr/>
          <p:nvPr/>
        </p:nvSpPr>
        <p:spPr bwMode="auto">
          <a:xfrm>
            <a:off x="7071585" y="5405304"/>
            <a:ext cx="2331385" cy="980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967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0448F2-B0BE-2DA5-9EC4-D38E967678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1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6267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A35390-FC6C-DA07-EE5D-74DEE914D2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9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67A438-A8CE-EE9C-E34D-FB86C4051BCC}"/>
              </a:ext>
            </a:extLst>
          </p:cNvPr>
          <p:cNvSpPr/>
          <p:nvPr/>
        </p:nvSpPr>
        <p:spPr bwMode="auto">
          <a:xfrm>
            <a:off x="681904" y="5440775"/>
            <a:ext cx="2380952" cy="476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1F509F-73EE-5237-230B-21B1486CD335}"/>
              </a:ext>
            </a:extLst>
          </p:cNvPr>
          <p:cNvSpPr/>
          <p:nvPr/>
        </p:nvSpPr>
        <p:spPr bwMode="auto">
          <a:xfrm>
            <a:off x="6091428" y="5440775"/>
            <a:ext cx="2342857" cy="476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159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004299-0D36-B20E-FE3F-3B792080FF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5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4B857A-971A-8694-3A16-9D9B3571676F}"/>
              </a:ext>
            </a:extLst>
          </p:cNvPr>
          <p:cNvSpPr/>
          <p:nvPr/>
        </p:nvSpPr>
        <p:spPr bwMode="auto">
          <a:xfrm>
            <a:off x="681904" y="5160795"/>
            <a:ext cx="2380952" cy="467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FE517F-B5C3-AF68-8995-D96275FB51FF}"/>
              </a:ext>
            </a:extLst>
          </p:cNvPr>
          <p:cNvSpPr/>
          <p:nvPr/>
        </p:nvSpPr>
        <p:spPr bwMode="auto">
          <a:xfrm>
            <a:off x="6091428" y="5160795"/>
            <a:ext cx="2076190" cy="467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27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FCF555-56AD-4340-97F3-F420DAE696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58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AC3766-10D0-81F5-A19A-7207757E61C8}"/>
              </a:ext>
            </a:extLst>
          </p:cNvPr>
          <p:cNvSpPr/>
          <p:nvPr/>
        </p:nvSpPr>
        <p:spPr bwMode="auto">
          <a:xfrm>
            <a:off x="2765595" y="5058857"/>
            <a:ext cx="438341" cy="429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A8D174-D63D-7592-3F8B-6668494ACB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88592"/>
            <a:ext cx="10800000" cy="3293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78F1BE-9661-BC4E-F71A-91C7A9269044}"/>
              </a:ext>
            </a:extLst>
          </p:cNvPr>
          <p:cNvSpPr/>
          <p:nvPr/>
        </p:nvSpPr>
        <p:spPr bwMode="auto">
          <a:xfrm>
            <a:off x="3434285" y="2306312"/>
            <a:ext cx="457142" cy="448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3FB7124-A2E2-9793-F5A3-747A693CB40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17032"/>
            <a:ext cx="10800000" cy="3332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BC8C5D-4538-D726-CD6E-4CF6F2059FBD}"/>
              </a:ext>
            </a:extLst>
          </p:cNvPr>
          <p:cNvSpPr/>
          <p:nvPr/>
        </p:nvSpPr>
        <p:spPr bwMode="auto">
          <a:xfrm>
            <a:off x="4643809" y="5197234"/>
            <a:ext cx="485714" cy="439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669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6EAA49-48A5-BE1F-B7E6-B9CBE7E171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01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F0B449-678B-7FEE-D677-CA24D807F91A}"/>
              </a:ext>
            </a:extLst>
          </p:cNvPr>
          <p:cNvSpPr/>
          <p:nvPr/>
        </p:nvSpPr>
        <p:spPr bwMode="auto">
          <a:xfrm>
            <a:off x="6393731" y="1267168"/>
            <a:ext cx="404664" cy="396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587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196752"/>
            <a:ext cx="10585176" cy="4859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225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FC2D08-7AC1-2DFB-E544-6EF2CA7AEF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9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3DF1E8-F662-A884-AC9F-EC755CB64078}"/>
              </a:ext>
            </a:extLst>
          </p:cNvPr>
          <p:cNvSpPr/>
          <p:nvPr/>
        </p:nvSpPr>
        <p:spPr bwMode="auto">
          <a:xfrm>
            <a:off x="2329523" y="2535862"/>
            <a:ext cx="628571" cy="438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86A976-8058-E3B8-8248-31160E71CCBB}"/>
              </a:ext>
            </a:extLst>
          </p:cNvPr>
          <p:cNvSpPr/>
          <p:nvPr/>
        </p:nvSpPr>
        <p:spPr bwMode="auto">
          <a:xfrm>
            <a:off x="8367619" y="2459576"/>
            <a:ext cx="647618" cy="572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3BF5EEF-4B86-6581-6A7F-BBA71CCE9E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91"/>
          <a:stretch/>
        </p:blipFill>
        <p:spPr>
          <a:xfrm>
            <a:off x="4079776" y="2974506"/>
            <a:ext cx="2927728" cy="3666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4069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20C9F1-02FC-D7D3-59FB-9CBBB59C20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1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79E841-3B60-8EA7-74AE-9CFBB5AC90F6}"/>
              </a:ext>
            </a:extLst>
          </p:cNvPr>
          <p:cNvSpPr/>
          <p:nvPr/>
        </p:nvSpPr>
        <p:spPr bwMode="auto">
          <a:xfrm>
            <a:off x="9262857" y="1362977"/>
            <a:ext cx="342857" cy="438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38095" t="23710" r="32653"/>
          <a:stretch/>
        </p:blipFill>
        <p:spPr>
          <a:xfrm>
            <a:off x="4439816" y="3149235"/>
            <a:ext cx="3096345" cy="3707227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5932934" y="4653136"/>
            <a:ext cx="0" cy="792088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80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806BEB-4B65-450E-26B7-4D9A6BC980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2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D6A080-EBEE-CC01-88FA-FF9C9B689AD7}"/>
              </a:ext>
            </a:extLst>
          </p:cNvPr>
          <p:cNvSpPr/>
          <p:nvPr/>
        </p:nvSpPr>
        <p:spPr bwMode="auto">
          <a:xfrm>
            <a:off x="9243809" y="1306772"/>
            <a:ext cx="352380" cy="439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68027" t="23710"/>
          <a:stretch/>
        </p:blipFill>
        <p:spPr>
          <a:xfrm>
            <a:off x="4427812" y="2996952"/>
            <a:ext cx="3384376" cy="3707227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6096000" y="4509120"/>
            <a:ext cx="936104" cy="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8431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42A360-84BC-4D6B-920D-DE4129E0E0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6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B72E0E-CBE9-EC87-8187-C1BF44ADD2EA}"/>
              </a:ext>
            </a:extLst>
          </p:cNvPr>
          <p:cNvSpPr/>
          <p:nvPr/>
        </p:nvSpPr>
        <p:spPr bwMode="auto">
          <a:xfrm>
            <a:off x="6872380" y="3919074"/>
            <a:ext cx="857142" cy="505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000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2023-07-18T07:21:05Z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