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3028950"/>
            <a:ext cx="49815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3BD19-9FBD-8C10-C4FF-9FA2F5B8B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12C6A-32CC-CC95-672B-5B1621EB0CD7}"/>
              </a:ext>
            </a:extLst>
          </p:cNvPr>
          <p:cNvSpPr/>
          <p:nvPr/>
        </p:nvSpPr>
        <p:spPr bwMode="auto">
          <a:xfrm>
            <a:off x="9100952" y="2525575"/>
            <a:ext cx="476191" cy="31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D9679C-A712-78B6-738C-977DE31F7628}"/>
              </a:ext>
            </a:extLst>
          </p:cNvPr>
          <p:cNvSpPr/>
          <p:nvPr/>
        </p:nvSpPr>
        <p:spPr bwMode="auto">
          <a:xfrm>
            <a:off x="9100952" y="3402439"/>
            <a:ext cx="476191" cy="31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F68F97-D247-BDA2-406E-4FD56AC31EA2}"/>
              </a:ext>
            </a:extLst>
          </p:cNvPr>
          <p:cNvSpPr/>
          <p:nvPr/>
        </p:nvSpPr>
        <p:spPr bwMode="auto">
          <a:xfrm>
            <a:off x="9100952" y="4279303"/>
            <a:ext cx="485714" cy="31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73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D8FDF-8C86-3D6A-353E-BA6D0258EC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362D8-465C-21BE-3556-735C1DA9DFCF}"/>
              </a:ext>
            </a:extLst>
          </p:cNvPr>
          <p:cNvSpPr/>
          <p:nvPr/>
        </p:nvSpPr>
        <p:spPr bwMode="auto">
          <a:xfrm>
            <a:off x="681904" y="5754157"/>
            <a:ext cx="8800000" cy="52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BF7E0-BF42-6F25-8EE5-46A0B87BC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6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A86F5C-E086-97C6-5415-CB7E268F48D5}"/>
              </a:ext>
            </a:extLst>
          </p:cNvPr>
          <p:cNvSpPr/>
          <p:nvPr/>
        </p:nvSpPr>
        <p:spPr bwMode="auto">
          <a:xfrm>
            <a:off x="8474671" y="6052909"/>
            <a:ext cx="416742" cy="3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BB3F0-F0DB-F235-2A76-707C5D72A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B1141-529A-1CAF-99A1-6CED15E1897A}"/>
              </a:ext>
            </a:extLst>
          </p:cNvPr>
          <p:cNvSpPr/>
          <p:nvPr/>
        </p:nvSpPr>
        <p:spPr bwMode="auto">
          <a:xfrm>
            <a:off x="9720000" y="3721786"/>
            <a:ext cx="485713" cy="43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86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9AA8C-9D96-1A5F-C0DF-EC99473A70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2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E4B58-5B5D-BC73-3BD5-709D0C6D55F2}"/>
              </a:ext>
            </a:extLst>
          </p:cNvPr>
          <p:cNvSpPr/>
          <p:nvPr/>
        </p:nvSpPr>
        <p:spPr bwMode="auto">
          <a:xfrm>
            <a:off x="9405346" y="5868000"/>
            <a:ext cx="556752" cy="566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5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6157E-F38F-879D-9FFA-D41712987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8328" cy="193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86A81B-2C5A-5824-AFA8-2EF1F26374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492896"/>
            <a:ext cx="8136279" cy="444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688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91ADE-FFF1-A058-98FC-1AA668EFB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8E284-9920-56CB-DE59-B2BF6835520E}"/>
              </a:ext>
            </a:extLst>
          </p:cNvPr>
          <p:cNvSpPr/>
          <p:nvPr/>
        </p:nvSpPr>
        <p:spPr bwMode="auto">
          <a:xfrm>
            <a:off x="8675603" y="1451216"/>
            <a:ext cx="441456" cy="498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C5398D-EBB7-511E-D80E-14BA31E55BFE}"/>
              </a:ext>
            </a:extLst>
          </p:cNvPr>
          <p:cNvSpPr/>
          <p:nvPr/>
        </p:nvSpPr>
        <p:spPr bwMode="auto">
          <a:xfrm flipV="1">
            <a:off x="5453913" y="2564904"/>
            <a:ext cx="582346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4343EC-2B1C-3121-36F4-389B7F082FD9}"/>
              </a:ext>
            </a:extLst>
          </p:cNvPr>
          <p:cNvSpPr/>
          <p:nvPr/>
        </p:nvSpPr>
        <p:spPr bwMode="auto">
          <a:xfrm>
            <a:off x="8159006" y="3819112"/>
            <a:ext cx="338136" cy="43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281951-7492-1595-48BC-5C745B07C28E}"/>
              </a:ext>
            </a:extLst>
          </p:cNvPr>
          <p:cNvSpPr/>
          <p:nvPr/>
        </p:nvSpPr>
        <p:spPr bwMode="auto">
          <a:xfrm>
            <a:off x="3011815" y="6149422"/>
            <a:ext cx="929875" cy="43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33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9BFAE-EB28-DF5D-E7D4-9496C811B9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11961"/>
            <a:ext cx="8328328" cy="364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5941D1-B023-32F1-850C-BD3C64A4C1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77072"/>
            <a:ext cx="8328328" cy="290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792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90EFF-84EA-BC1F-546F-0F66555710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0F732-7191-0EFB-1C07-68A7FB27E1CB}"/>
              </a:ext>
            </a:extLst>
          </p:cNvPr>
          <p:cNvSpPr/>
          <p:nvPr/>
        </p:nvSpPr>
        <p:spPr bwMode="auto">
          <a:xfrm>
            <a:off x="681904" y="1191234"/>
            <a:ext cx="6114285" cy="514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526C34-95CE-31BD-93D1-631F33FAE2AB}"/>
              </a:ext>
            </a:extLst>
          </p:cNvPr>
          <p:cNvSpPr/>
          <p:nvPr/>
        </p:nvSpPr>
        <p:spPr bwMode="auto">
          <a:xfrm>
            <a:off x="681904" y="2220681"/>
            <a:ext cx="3733333" cy="514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D42014-B315-3ABE-23D9-AF2B0C611FF6}"/>
              </a:ext>
            </a:extLst>
          </p:cNvPr>
          <p:cNvSpPr/>
          <p:nvPr/>
        </p:nvSpPr>
        <p:spPr bwMode="auto">
          <a:xfrm>
            <a:off x="681904" y="3240596"/>
            <a:ext cx="4266666" cy="524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CDD71A-32AE-B42E-69DC-AEB822B60392}"/>
              </a:ext>
            </a:extLst>
          </p:cNvPr>
          <p:cNvSpPr/>
          <p:nvPr/>
        </p:nvSpPr>
        <p:spPr bwMode="auto">
          <a:xfrm>
            <a:off x="681904" y="4260512"/>
            <a:ext cx="9495238" cy="524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66EAFD-AB6A-33D4-E140-304559460520}"/>
              </a:ext>
            </a:extLst>
          </p:cNvPr>
          <p:cNvSpPr/>
          <p:nvPr/>
        </p:nvSpPr>
        <p:spPr bwMode="auto">
          <a:xfrm>
            <a:off x="681904" y="5289959"/>
            <a:ext cx="2047619" cy="50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019BFAE-EB28-DF5D-E7D4-9496C811B9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25"/>
          <a:stretch/>
        </p:blipFill>
        <p:spPr>
          <a:xfrm>
            <a:off x="4070121" y="2173043"/>
            <a:ext cx="8328328" cy="183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078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B4341-5597-0B28-7BFF-1F06C0C91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083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2023-07-18T03:24:38Z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