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A7401-E384-4017-B8D6-133088C8258F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60026-FA15-40BC-A77E-A1435F7CF8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3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60026-FA15-40BC-A77E-A1435F7CF8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83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571750"/>
            <a:ext cx="64103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D7480-88DC-AD26-16B5-2F24D71B5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0456" cy="463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D59C5EA-775B-0491-88DD-3B892A0913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 b="41556"/>
          <a:stretch/>
        </p:blipFill>
        <p:spPr>
          <a:xfrm>
            <a:off x="6600056" y="4337258"/>
            <a:ext cx="4455454" cy="253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800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9C5EA-775B-0491-88DD-3B892A0913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/>
        </p:blipFill>
        <p:spPr>
          <a:xfrm>
            <a:off x="720000" y="972000"/>
            <a:ext cx="5448008" cy="53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5738B-04D0-67EE-F5D2-9CEBDC7AD208}"/>
              </a:ext>
            </a:extLst>
          </p:cNvPr>
          <p:cNvSpPr/>
          <p:nvPr/>
        </p:nvSpPr>
        <p:spPr bwMode="auto">
          <a:xfrm>
            <a:off x="681904" y="4339064"/>
            <a:ext cx="3973936" cy="4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02FBEB-9220-56C5-08FC-8CC5A17C57C5}"/>
              </a:ext>
            </a:extLst>
          </p:cNvPr>
          <p:cNvSpPr/>
          <p:nvPr/>
        </p:nvSpPr>
        <p:spPr bwMode="auto">
          <a:xfrm>
            <a:off x="681904" y="5388291"/>
            <a:ext cx="4622008" cy="467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57049-2ED1-04A4-5804-92FD09F3E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9656"/>
            <a:ext cx="10800000" cy="417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8CE9B-6574-8D9D-602B-004B6E7FB17D}"/>
              </a:ext>
            </a:extLst>
          </p:cNvPr>
          <p:cNvSpPr/>
          <p:nvPr/>
        </p:nvSpPr>
        <p:spPr bwMode="auto">
          <a:xfrm>
            <a:off x="6567619" y="3228020"/>
            <a:ext cx="485714" cy="43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839092-38DF-9359-2703-8EF30F11EC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472344" cy="225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486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1FDFE-1057-680E-987F-187CD3BE1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7B1E9-0ECA-968E-F572-E0AD778EA9F9}"/>
              </a:ext>
            </a:extLst>
          </p:cNvPr>
          <p:cNvSpPr/>
          <p:nvPr/>
        </p:nvSpPr>
        <p:spPr bwMode="auto">
          <a:xfrm>
            <a:off x="2453333" y="3612501"/>
            <a:ext cx="457142" cy="438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3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3AC78-4F7A-0643-1090-81AD0F7BC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EE9936-C2AB-3E53-764C-92AC54DA3883}"/>
              </a:ext>
            </a:extLst>
          </p:cNvPr>
          <p:cNvSpPr/>
          <p:nvPr/>
        </p:nvSpPr>
        <p:spPr bwMode="auto">
          <a:xfrm>
            <a:off x="9881904" y="1391183"/>
            <a:ext cx="457142" cy="438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8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120CA-74ED-D43D-CC28-36C93D568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3D7ED-FA0A-6C3C-5E7E-0A407F6178F1}"/>
              </a:ext>
            </a:extLst>
          </p:cNvPr>
          <p:cNvSpPr/>
          <p:nvPr/>
        </p:nvSpPr>
        <p:spPr bwMode="auto">
          <a:xfrm>
            <a:off x="9758095" y="2621051"/>
            <a:ext cx="495238" cy="4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BD59A-F7C8-F13E-DB02-F65F0B02C719}"/>
              </a:ext>
            </a:extLst>
          </p:cNvPr>
          <p:cNvSpPr/>
          <p:nvPr/>
        </p:nvSpPr>
        <p:spPr bwMode="auto">
          <a:xfrm>
            <a:off x="9681904" y="4832495"/>
            <a:ext cx="571428" cy="58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3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44E2A-7280-A4AD-4639-36C3360D5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5A14F-AE6A-87CB-0AF6-50E7FA009468}"/>
              </a:ext>
            </a:extLst>
          </p:cNvPr>
          <p:cNvSpPr/>
          <p:nvPr/>
        </p:nvSpPr>
        <p:spPr bwMode="auto">
          <a:xfrm>
            <a:off x="9643809" y="2410876"/>
            <a:ext cx="561904" cy="58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103AFC-00C9-96F0-11CD-346C16CBDC34}"/>
              </a:ext>
            </a:extLst>
          </p:cNvPr>
          <p:cNvSpPr/>
          <p:nvPr/>
        </p:nvSpPr>
        <p:spPr bwMode="auto">
          <a:xfrm>
            <a:off x="9720000" y="4755005"/>
            <a:ext cx="485713" cy="4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40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9D544-9D88-DE7D-0C59-A309B3716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31385-6589-E409-5784-0D9CF9C1A2AB}"/>
              </a:ext>
            </a:extLst>
          </p:cNvPr>
          <p:cNvSpPr/>
          <p:nvPr/>
        </p:nvSpPr>
        <p:spPr bwMode="auto">
          <a:xfrm>
            <a:off x="1834285" y="3573130"/>
            <a:ext cx="5266666" cy="5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C3495-C25C-A68C-9E0F-A214ED5FDC9B}"/>
              </a:ext>
            </a:extLst>
          </p:cNvPr>
          <p:cNvSpPr/>
          <p:nvPr/>
        </p:nvSpPr>
        <p:spPr bwMode="auto">
          <a:xfrm>
            <a:off x="1834285" y="4640260"/>
            <a:ext cx="1152380" cy="49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5074CB-F9B5-8732-5BD0-FFAB63141CCB}"/>
              </a:ext>
            </a:extLst>
          </p:cNvPr>
          <p:cNvSpPr/>
          <p:nvPr/>
        </p:nvSpPr>
        <p:spPr bwMode="auto">
          <a:xfrm>
            <a:off x="1834285" y="5678807"/>
            <a:ext cx="5047619" cy="5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2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FF56A-9975-68DF-2E48-B2CB40DBF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8488" cy="3093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25188F-7384-3C75-9129-C6B5CBE1F7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841106"/>
            <a:ext cx="9217024" cy="300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0B5E67-AC43-E201-8BAA-A2F15CB2277C}"/>
              </a:ext>
            </a:extLst>
          </p:cNvPr>
          <p:cNvSpPr/>
          <p:nvPr/>
        </p:nvSpPr>
        <p:spPr bwMode="auto">
          <a:xfrm>
            <a:off x="4470830" y="3933055"/>
            <a:ext cx="2777298" cy="2835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12FD1-8303-F375-3EDE-E36AEF092E98}"/>
              </a:ext>
            </a:extLst>
          </p:cNvPr>
          <p:cNvSpPr/>
          <p:nvPr/>
        </p:nvSpPr>
        <p:spPr bwMode="auto">
          <a:xfrm>
            <a:off x="2429277" y="4478619"/>
            <a:ext cx="1676190" cy="224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3921EA-AB97-B57F-623E-A42A47936956}"/>
              </a:ext>
            </a:extLst>
          </p:cNvPr>
          <p:cNvSpPr/>
          <p:nvPr/>
        </p:nvSpPr>
        <p:spPr bwMode="auto">
          <a:xfrm>
            <a:off x="7634801" y="4319683"/>
            <a:ext cx="3212408" cy="240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32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96F0C-B01C-F47C-396B-CDBD250F3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4" y="836712"/>
            <a:ext cx="7680256" cy="402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C488B4-D823-5401-0A48-61092609B1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650" y="3292770"/>
            <a:ext cx="8270364" cy="356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9075" r="13792"/>
          <a:stretch/>
        </p:blipFill>
        <p:spPr>
          <a:xfrm>
            <a:off x="8328248" y="3319671"/>
            <a:ext cx="3672408" cy="349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9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2023-07-18T08:18:02Z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