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988840"/>
            <a:ext cx="94011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62" y="3448050"/>
            <a:ext cx="83724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CA98A-538E-E584-4915-6F28BAAD3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168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F85F0-227B-CCFD-2992-23A9ACD6E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9ACB3-7944-96A6-0101-9C9D31819F50}"/>
              </a:ext>
            </a:extLst>
          </p:cNvPr>
          <p:cNvSpPr/>
          <p:nvPr/>
        </p:nvSpPr>
        <p:spPr bwMode="auto">
          <a:xfrm>
            <a:off x="5081904" y="1753019"/>
            <a:ext cx="619047" cy="4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119C52-54AB-F1F2-835F-DD791D57C02E}"/>
              </a:ext>
            </a:extLst>
          </p:cNvPr>
          <p:cNvSpPr/>
          <p:nvPr/>
        </p:nvSpPr>
        <p:spPr bwMode="auto">
          <a:xfrm>
            <a:off x="7053333" y="1753019"/>
            <a:ext cx="342857" cy="4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CF38E-E09D-1BAA-6E8E-AFF4DE7B2A22}"/>
              </a:ext>
            </a:extLst>
          </p:cNvPr>
          <p:cNvSpPr/>
          <p:nvPr/>
        </p:nvSpPr>
        <p:spPr bwMode="auto">
          <a:xfrm>
            <a:off x="8891428" y="1762543"/>
            <a:ext cx="352380" cy="41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6A5E2-D44C-507A-2808-0436B2BA2FBC}"/>
              </a:ext>
            </a:extLst>
          </p:cNvPr>
          <p:cNvSpPr/>
          <p:nvPr/>
        </p:nvSpPr>
        <p:spPr bwMode="auto">
          <a:xfrm>
            <a:off x="5234285" y="2981696"/>
            <a:ext cx="295238" cy="4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8B0B2D-8937-B2AD-AC11-DBB4AB419E22}"/>
              </a:ext>
            </a:extLst>
          </p:cNvPr>
          <p:cNvSpPr/>
          <p:nvPr/>
        </p:nvSpPr>
        <p:spPr bwMode="auto">
          <a:xfrm>
            <a:off x="7053333" y="2981696"/>
            <a:ext cx="342857" cy="4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9D115-2980-84CF-2751-E9D8AF6149FE}"/>
              </a:ext>
            </a:extLst>
          </p:cNvPr>
          <p:cNvSpPr/>
          <p:nvPr/>
        </p:nvSpPr>
        <p:spPr bwMode="auto">
          <a:xfrm>
            <a:off x="8891428" y="2981696"/>
            <a:ext cx="342857" cy="4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82D2D4-9103-B53E-6812-B7E9AEC0534E}"/>
              </a:ext>
            </a:extLst>
          </p:cNvPr>
          <p:cNvSpPr/>
          <p:nvPr/>
        </p:nvSpPr>
        <p:spPr bwMode="auto">
          <a:xfrm>
            <a:off x="5053333" y="4210372"/>
            <a:ext cx="647619" cy="4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AB01C0-340F-CE05-268F-33E36AEAC361}"/>
              </a:ext>
            </a:extLst>
          </p:cNvPr>
          <p:cNvSpPr/>
          <p:nvPr/>
        </p:nvSpPr>
        <p:spPr bwMode="auto">
          <a:xfrm>
            <a:off x="6920000" y="4210372"/>
            <a:ext cx="619047" cy="4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970725-91C1-9417-7B41-472DFB0C0A8C}"/>
              </a:ext>
            </a:extLst>
          </p:cNvPr>
          <p:cNvSpPr/>
          <p:nvPr/>
        </p:nvSpPr>
        <p:spPr bwMode="auto">
          <a:xfrm>
            <a:off x="8767619" y="4210372"/>
            <a:ext cx="628571" cy="4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E59757-BEB0-C9E9-605E-A0222D4C472E}"/>
              </a:ext>
            </a:extLst>
          </p:cNvPr>
          <p:cNvSpPr/>
          <p:nvPr/>
        </p:nvSpPr>
        <p:spPr bwMode="auto">
          <a:xfrm>
            <a:off x="681904" y="5543820"/>
            <a:ext cx="7761904" cy="50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7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A1DBC-A920-0F08-6379-978970745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0029"/>
            <a:ext cx="10800000" cy="312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FD18AE0-0D0C-28AB-9A9C-7A9189A6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50" y="3548963"/>
            <a:ext cx="10800000" cy="3309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E4D8E-847C-92DC-A1A5-61B0CF1C24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512" cy="3844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475B7-F6BB-6299-AA18-CB391AC7CE01}"/>
              </a:ext>
            </a:extLst>
          </p:cNvPr>
          <p:cNvSpPr/>
          <p:nvPr/>
        </p:nvSpPr>
        <p:spPr bwMode="auto">
          <a:xfrm>
            <a:off x="3575720" y="2768142"/>
            <a:ext cx="638095" cy="4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CBBE8-3E85-2B41-4426-FFA688DA5508}"/>
              </a:ext>
            </a:extLst>
          </p:cNvPr>
          <p:cNvSpPr/>
          <p:nvPr/>
        </p:nvSpPr>
        <p:spPr bwMode="auto">
          <a:xfrm>
            <a:off x="8184232" y="2774276"/>
            <a:ext cx="342857" cy="4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56D3B-AF89-07F4-F865-7C57022394B9}"/>
              </a:ext>
            </a:extLst>
          </p:cNvPr>
          <p:cNvSpPr/>
          <p:nvPr/>
        </p:nvSpPr>
        <p:spPr bwMode="auto">
          <a:xfrm>
            <a:off x="3215680" y="3916879"/>
            <a:ext cx="638095" cy="4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75ADDE-297C-F040-34B1-50B45097F77E}"/>
              </a:ext>
            </a:extLst>
          </p:cNvPr>
          <p:cNvSpPr/>
          <p:nvPr/>
        </p:nvSpPr>
        <p:spPr bwMode="auto">
          <a:xfrm>
            <a:off x="7680176" y="3867182"/>
            <a:ext cx="666666" cy="4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D18AE0-0D0C-28AB-9A9C-7A9189A6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481" y="4437112"/>
            <a:ext cx="8361550" cy="25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681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655AE-3F66-28BB-95B8-9C8A99E7F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9EDA5-63A9-359E-6C12-0381117D6D68}"/>
              </a:ext>
            </a:extLst>
          </p:cNvPr>
          <p:cNvSpPr/>
          <p:nvPr/>
        </p:nvSpPr>
        <p:spPr bwMode="auto">
          <a:xfrm>
            <a:off x="1262857" y="1467844"/>
            <a:ext cx="3485714" cy="4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FA5D2F-2A2C-AFDD-4600-723257B6D786}"/>
              </a:ext>
            </a:extLst>
          </p:cNvPr>
          <p:cNvSpPr/>
          <p:nvPr/>
        </p:nvSpPr>
        <p:spPr bwMode="auto">
          <a:xfrm>
            <a:off x="681904" y="2612101"/>
            <a:ext cx="2733333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EDE83-44D9-A614-8EBA-41C78DDE9D5F}"/>
              </a:ext>
            </a:extLst>
          </p:cNvPr>
          <p:cNvSpPr/>
          <p:nvPr/>
        </p:nvSpPr>
        <p:spPr bwMode="auto">
          <a:xfrm>
            <a:off x="681904" y="3737286"/>
            <a:ext cx="2942857" cy="51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AF2F9D-A469-FF1C-6682-F3C7C129B31E}"/>
              </a:ext>
            </a:extLst>
          </p:cNvPr>
          <p:cNvSpPr/>
          <p:nvPr/>
        </p:nvSpPr>
        <p:spPr bwMode="auto">
          <a:xfrm>
            <a:off x="681904" y="4872008"/>
            <a:ext cx="8582448" cy="5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FD18AE0-0D0C-28AB-9A9C-7A9189A6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041" y="1719370"/>
            <a:ext cx="8361550" cy="25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547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3A4DA-1624-8267-C28A-166CE41E51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7809"/>
            <a:ext cx="10800000" cy="399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E869D-9F92-ACF6-3C61-74DE092BE59A}"/>
              </a:ext>
            </a:extLst>
          </p:cNvPr>
          <p:cNvSpPr/>
          <p:nvPr/>
        </p:nvSpPr>
        <p:spPr bwMode="auto">
          <a:xfrm>
            <a:off x="3500952" y="2518207"/>
            <a:ext cx="628571" cy="43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8209E4-7D94-A073-5D94-ECE27433B5C1}"/>
              </a:ext>
            </a:extLst>
          </p:cNvPr>
          <p:cNvSpPr/>
          <p:nvPr/>
        </p:nvSpPr>
        <p:spPr bwMode="auto">
          <a:xfrm>
            <a:off x="8662857" y="2518207"/>
            <a:ext cx="628571" cy="43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EC6B15-57B0-6DAB-0C59-9DFFFAB6EDF0}"/>
              </a:ext>
            </a:extLst>
          </p:cNvPr>
          <p:cNvSpPr/>
          <p:nvPr/>
        </p:nvSpPr>
        <p:spPr bwMode="auto">
          <a:xfrm>
            <a:off x="3434285" y="3759075"/>
            <a:ext cx="609523" cy="42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3DF4D4-12E9-9820-A46B-C0D3E72D06B9}"/>
              </a:ext>
            </a:extLst>
          </p:cNvPr>
          <p:cNvSpPr/>
          <p:nvPr/>
        </p:nvSpPr>
        <p:spPr bwMode="auto">
          <a:xfrm>
            <a:off x="8253333" y="3749530"/>
            <a:ext cx="647618" cy="43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D18AE0-0D0C-28AB-9A9C-7A9189A6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368055"/>
            <a:ext cx="8361550" cy="25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76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9631E-9A72-752C-AD87-B3963851D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DF952-FA58-3034-AF59-53197EA2C495}"/>
              </a:ext>
            </a:extLst>
          </p:cNvPr>
          <p:cNvSpPr/>
          <p:nvPr/>
        </p:nvSpPr>
        <p:spPr bwMode="auto">
          <a:xfrm>
            <a:off x="1262857" y="1381892"/>
            <a:ext cx="3742857" cy="40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A29330-D062-4C34-1DE2-D4D9781E07C7}"/>
              </a:ext>
            </a:extLst>
          </p:cNvPr>
          <p:cNvSpPr/>
          <p:nvPr/>
        </p:nvSpPr>
        <p:spPr bwMode="auto">
          <a:xfrm>
            <a:off x="681904" y="2544844"/>
            <a:ext cx="2733333" cy="38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5F6BA-F3C6-35B4-45B6-8878FA032279}"/>
              </a:ext>
            </a:extLst>
          </p:cNvPr>
          <p:cNvSpPr/>
          <p:nvPr/>
        </p:nvSpPr>
        <p:spPr bwMode="auto">
          <a:xfrm>
            <a:off x="681904" y="3622004"/>
            <a:ext cx="2676190" cy="52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358B07-1D94-6284-11C1-EBBE777AD29B}"/>
              </a:ext>
            </a:extLst>
          </p:cNvPr>
          <p:cNvSpPr/>
          <p:nvPr/>
        </p:nvSpPr>
        <p:spPr bwMode="auto">
          <a:xfrm>
            <a:off x="681904" y="4765891"/>
            <a:ext cx="5638095" cy="514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D18AE0-0D0C-28AB-9A9C-7A9189A6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1556923"/>
            <a:ext cx="8361550" cy="25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83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02AA7-C253-3422-A867-8263450EE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A20074-C6F4-9053-E561-71981F9A54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289119"/>
            <a:ext cx="10800000" cy="384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096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BB8E3-3D78-47C5-93DE-611DE33E7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E5DBF-EA4E-1F49-F710-4D6D3DEC654B}"/>
              </a:ext>
            </a:extLst>
          </p:cNvPr>
          <p:cNvSpPr/>
          <p:nvPr/>
        </p:nvSpPr>
        <p:spPr bwMode="auto">
          <a:xfrm>
            <a:off x="1300952" y="2249277"/>
            <a:ext cx="3695238" cy="52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3BDD6D-B16C-75E3-B7D0-BDF6393C8B94}"/>
              </a:ext>
            </a:extLst>
          </p:cNvPr>
          <p:cNvSpPr/>
          <p:nvPr/>
        </p:nvSpPr>
        <p:spPr bwMode="auto">
          <a:xfrm>
            <a:off x="1310476" y="3278724"/>
            <a:ext cx="3685714" cy="514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C88B4B-D887-9578-398E-E14736356941}"/>
              </a:ext>
            </a:extLst>
          </p:cNvPr>
          <p:cNvSpPr/>
          <p:nvPr/>
        </p:nvSpPr>
        <p:spPr bwMode="auto">
          <a:xfrm>
            <a:off x="1329523" y="4298639"/>
            <a:ext cx="4457142" cy="52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B9587A-EA66-572B-FEA2-35D6FB3CA5AF}"/>
              </a:ext>
            </a:extLst>
          </p:cNvPr>
          <p:cNvSpPr/>
          <p:nvPr/>
        </p:nvSpPr>
        <p:spPr bwMode="auto">
          <a:xfrm>
            <a:off x="1320000" y="5318555"/>
            <a:ext cx="7728328" cy="5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4A20074-C6F4-9053-E561-71981F9A54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1904571"/>
            <a:ext cx="7992888" cy="284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219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8E6B8-8761-EF4A-C34A-8C5CBB16F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F2C25D-AF36-E38A-E85E-05ED083A1CA9}"/>
              </a:ext>
            </a:extLst>
          </p:cNvPr>
          <p:cNvSpPr/>
          <p:nvPr/>
        </p:nvSpPr>
        <p:spPr bwMode="auto">
          <a:xfrm>
            <a:off x="1320000" y="2240621"/>
            <a:ext cx="3685714" cy="52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675DE-98A2-D4C1-0F42-52D28A0FB2C3}"/>
              </a:ext>
            </a:extLst>
          </p:cNvPr>
          <p:cNvSpPr/>
          <p:nvPr/>
        </p:nvSpPr>
        <p:spPr bwMode="auto">
          <a:xfrm>
            <a:off x="1348571" y="3261242"/>
            <a:ext cx="3400000" cy="52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1D6BE0-6014-B514-CBBF-6E7E61F97E37}"/>
              </a:ext>
            </a:extLst>
          </p:cNvPr>
          <p:cNvSpPr/>
          <p:nvPr/>
        </p:nvSpPr>
        <p:spPr bwMode="auto">
          <a:xfrm>
            <a:off x="1339047" y="4291401"/>
            <a:ext cx="3933333" cy="52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341651-E5E9-88CC-AABE-D31140199AB8}"/>
              </a:ext>
            </a:extLst>
          </p:cNvPr>
          <p:cNvSpPr/>
          <p:nvPr/>
        </p:nvSpPr>
        <p:spPr bwMode="auto">
          <a:xfrm>
            <a:off x="1320000" y="5312021"/>
            <a:ext cx="7695237" cy="50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4A20074-C6F4-9053-E561-71981F9A54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1904571"/>
            <a:ext cx="7992888" cy="284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88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