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967037"/>
            <a:ext cx="110013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FEC2A-69CC-E5C8-CCAD-EC722C4A1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FE22D-1A6D-EE2A-1558-EABEA3433BA5}"/>
              </a:ext>
            </a:extLst>
          </p:cNvPr>
          <p:cNvSpPr/>
          <p:nvPr/>
        </p:nvSpPr>
        <p:spPr bwMode="auto">
          <a:xfrm>
            <a:off x="1910476" y="3554560"/>
            <a:ext cx="3942857" cy="5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6A368-4E00-1346-A5F7-2F9F5BB17F50}"/>
              </a:ext>
            </a:extLst>
          </p:cNvPr>
          <p:cNvSpPr/>
          <p:nvPr/>
        </p:nvSpPr>
        <p:spPr bwMode="auto">
          <a:xfrm>
            <a:off x="1920000" y="4631421"/>
            <a:ext cx="4038095" cy="495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CDD49-C430-708D-4452-6413C7AEB488}"/>
              </a:ext>
            </a:extLst>
          </p:cNvPr>
          <p:cNvSpPr/>
          <p:nvPr/>
        </p:nvSpPr>
        <p:spPr bwMode="auto">
          <a:xfrm>
            <a:off x="1920000" y="5708282"/>
            <a:ext cx="3180952" cy="50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2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50E55-6F23-9ACC-A569-BEB6C4280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43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DC3BC-8E4F-C111-B85D-C3ED623C7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A3EF2-CCCA-D42A-A737-F75D902C495D}"/>
              </a:ext>
            </a:extLst>
          </p:cNvPr>
          <p:cNvSpPr/>
          <p:nvPr/>
        </p:nvSpPr>
        <p:spPr bwMode="auto">
          <a:xfrm>
            <a:off x="681904" y="1363469"/>
            <a:ext cx="4523809" cy="525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19B3D1-EC5A-46CD-4C26-C38D67435085}"/>
              </a:ext>
            </a:extLst>
          </p:cNvPr>
          <p:cNvSpPr/>
          <p:nvPr/>
        </p:nvSpPr>
        <p:spPr bwMode="auto">
          <a:xfrm>
            <a:off x="681904" y="2375562"/>
            <a:ext cx="6380952" cy="53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D1EB9-B04F-6B8B-B15B-8CFCA25F2A84}"/>
              </a:ext>
            </a:extLst>
          </p:cNvPr>
          <p:cNvSpPr/>
          <p:nvPr/>
        </p:nvSpPr>
        <p:spPr bwMode="auto">
          <a:xfrm>
            <a:off x="681904" y="3397202"/>
            <a:ext cx="7476190" cy="51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4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82059-6C01-4923-1E69-59F944BB2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7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2B124-D463-F7AB-E8A4-2F5B053B4344}"/>
              </a:ext>
            </a:extLst>
          </p:cNvPr>
          <p:cNvSpPr/>
          <p:nvPr/>
        </p:nvSpPr>
        <p:spPr bwMode="auto">
          <a:xfrm>
            <a:off x="7750491" y="4118750"/>
            <a:ext cx="632563" cy="4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86B6E-F6D8-0DAF-6A3B-10B7932C1AD7}"/>
              </a:ext>
            </a:extLst>
          </p:cNvPr>
          <p:cNvSpPr/>
          <p:nvPr/>
        </p:nvSpPr>
        <p:spPr bwMode="auto">
          <a:xfrm>
            <a:off x="10244599" y="4127792"/>
            <a:ext cx="325318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907594-7B97-7E2D-BDC9-C7606EA0C087}"/>
              </a:ext>
            </a:extLst>
          </p:cNvPr>
          <p:cNvSpPr/>
          <p:nvPr/>
        </p:nvSpPr>
        <p:spPr bwMode="auto">
          <a:xfrm>
            <a:off x="5084688" y="4552784"/>
            <a:ext cx="596417" cy="53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4181CE-D18C-D62B-4185-6C51E3B034BB}"/>
              </a:ext>
            </a:extLst>
          </p:cNvPr>
          <p:cNvSpPr/>
          <p:nvPr/>
        </p:nvSpPr>
        <p:spPr bwMode="auto">
          <a:xfrm>
            <a:off x="6169083" y="5511277"/>
            <a:ext cx="334355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658A37-B4DD-DBBA-5F38-6D5C0C7979F5}"/>
              </a:ext>
            </a:extLst>
          </p:cNvPr>
          <p:cNvSpPr/>
          <p:nvPr/>
        </p:nvSpPr>
        <p:spPr bwMode="auto">
          <a:xfrm>
            <a:off x="9078875" y="5429896"/>
            <a:ext cx="325318" cy="406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FD1878-68C8-9FE0-D64F-52880E50A6EE}"/>
              </a:ext>
            </a:extLst>
          </p:cNvPr>
          <p:cNvSpPr/>
          <p:nvPr/>
        </p:nvSpPr>
        <p:spPr bwMode="auto">
          <a:xfrm>
            <a:off x="9666255" y="5429896"/>
            <a:ext cx="325318" cy="406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9ED28D-84B7-D4DA-365D-7D5C9D147480}"/>
              </a:ext>
            </a:extLst>
          </p:cNvPr>
          <p:cNvSpPr/>
          <p:nvPr/>
        </p:nvSpPr>
        <p:spPr bwMode="auto">
          <a:xfrm>
            <a:off x="10244599" y="5429896"/>
            <a:ext cx="325318" cy="406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0CB9AA-1011-5679-C27E-509F06B55E5D}"/>
              </a:ext>
            </a:extLst>
          </p:cNvPr>
          <p:cNvSpPr/>
          <p:nvPr/>
        </p:nvSpPr>
        <p:spPr bwMode="auto">
          <a:xfrm>
            <a:off x="8618007" y="5909142"/>
            <a:ext cx="2114569" cy="36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A7C5B3-06D2-E62B-7EAB-005E6862BF42}"/>
              </a:ext>
            </a:extLst>
          </p:cNvPr>
          <p:cNvSpPr/>
          <p:nvPr/>
        </p:nvSpPr>
        <p:spPr bwMode="auto">
          <a:xfrm>
            <a:off x="9657219" y="6017651"/>
            <a:ext cx="325318" cy="4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C5A5A5-22AC-2476-10EF-A8105E323B88}"/>
              </a:ext>
            </a:extLst>
          </p:cNvPr>
          <p:cNvSpPr/>
          <p:nvPr/>
        </p:nvSpPr>
        <p:spPr bwMode="auto">
          <a:xfrm>
            <a:off x="10244599" y="6017651"/>
            <a:ext cx="325318" cy="4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FFC5A-094A-ADF6-8887-F305334B1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CAD81-75FF-1B7E-2034-1EB31CD43658}"/>
              </a:ext>
            </a:extLst>
          </p:cNvPr>
          <p:cNvSpPr/>
          <p:nvPr/>
        </p:nvSpPr>
        <p:spPr bwMode="auto">
          <a:xfrm>
            <a:off x="4120000" y="2516151"/>
            <a:ext cx="523809" cy="447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075FC-819D-492B-2CA9-D6E829A7641E}"/>
              </a:ext>
            </a:extLst>
          </p:cNvPr>
          <p:cNvSpPr/>
          <p:nvPr/>
        </p:nvSpPr>
        <p:spPr bwMode="auto">
          <a:xfrm>
            <a:off x="6929523" y="4165153"/>
            <a:ext cx="523809" cy="45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D15D8B-26F5-A3C2-B678-963EFD901E12}"/>
              </a:ext>
            </a:extLst>
          </p:cNvPr>
          <p:cNvSpPr/>
          <p:nvPr/>
        </p:nvSpPr>
        <p:spPr bwMode="auto">
          <a:xfrm>
            <a:off x="5224761" y="4717997"/>
            <a:ext cx="523809" cy="447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6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E77B2-F25F-EEC0-8838-693DDCD79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1814F-A914-9A35-4CCE-FA144AC795B9}"/>
              </a:ext>
            </a:extLst>
          </p:cNvPr>
          <p:cNvSpPr/>
          <p:nvPr/>
        </p:nvSpPr>
        <p:spPr bwMode="auto">
          <a:xfrm>
            <a:off x="3634285" y="5674871"/>
            <a:ext cx="342857" cy="43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A4DE8-0BC1-11AB-3DA7-22B634524D7A}"/>
              </a:ext>
            </a:extLst>
          </p:cNvPr>
          <p:cNvSpPr/>
          <p:nvPr/>
        </p:nvSpPr>
        <p:spPr bwMode="auto">
          <a:xfrm>
            <a:off x="6615238" y="5684411"/>
            <a:ext cx="342857" cy="41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237269-06DB-07E1-E5FC-456869FF54CA}"/>
              </a:ext>
            </a:extLst>
          </p:cNvPr>
          <p:cNvSpPr/>
          <p:nvPr/>
        </p:nvSpPr>
        <p:spPr bwMode="auto">
          <a:xfrm>
            <a:off x="10043809" y="5684411"/>
            <a:ext cx="342857" cy="42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C680B-392D-0ABF-94AB-274ED015D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61958E-BFD7-F121-5502-4811C9C870E1}"/>
              </a:ext>
            </a:extLst>
          </p:cNvPr>
          <p:cNvSpPr/>
          <p:nvPr/>
        </p:nvSpPr>
        <p:spPr bwMode="auto">
          <a:xfrm>
            <a:off x="2558095" y="4530510"/>
            <a:ext cx="352380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B4A33-C12D-2C69-D8D1-1E83B08E2ED8}"/>
              </a:ext>
            </a:extLst>
          </p:cNvPr>
          <p:cNvSpPr/>
          <p:nvPr/>
        </p:nvSpPr>
        <p:spPr bwMode="auto">
          <a:xfrm>
            <a:off x="5643809" y="4530510"/>
            <a:ext cx="342857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903FFB-101B-DBD3-EC65-E0FD098C10A1}"/>
              </a:ext>
            </a:extLst>
          </p:cNvPr>
          <p:cNvSpPr/>
          <p:nvPr/>
        </p:nvSpPr>
        <p:spPr bwMode="auto">
          <a:xfrm>
            <a:off x="9034285" y="4530510"/>
            <a:ext cx="342857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AF6A1-C2CC-48D5-43C5-CA644673F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2276872"/>
            <a:ext cx="3995111" cy="403244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439816" y="2924944"/>
            <a:ext cx="720080" cy="576064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E4AEE6-096E-42E2-BC2B-DCBAB9CA060E}"/>
              </a:ext>
            </a:extLst>
          </p:cNvPr>
          <p:cNvSpPr/>
          <p:nvPr/>
        </p:nvSpPr>
        <p:spPr bwMode="auto">
          <a:xfrm>
            <a:off x="7464152" y="2860240"/>
            <a:ext cx="2520280" cy="280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01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129BE-C40E-5A06-6FC7-18553BAAC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D486C7-F7AA-D53F-D0A1-A6FC4EDCAE35}"/>
              </a:ext>
            </a:extLst>
          </p:cNvPr>
          <p:cNvSpPr/>
          <p:nvPr/>
        </p:nvSpPr>
        <p:spPr bwMode="auto">
          <a:xfrm>
            <a:off x="6500952" y="1700808"/>
            <a:ext cx="2323809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74" y="1031716"/>
            <a:ext cx="4042958" cy="403048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409669" y="1689554"/>
            <a:ext cx="792088" cy="648072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52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7DFC4-2F28-127A-7794-9A5ACE19A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49B573-CB4C-A248-C69F-1B88D2B4A6B6}"/>
              </a:ext>
            </a:extLst>
          </p:cNvPr>
          <p:cNvSpPr/>
          <p:nvPr/>
        </p:nvSpPr>
        <p:spPr bwMode="auto">
          <a:xfrm>
            <a:off x="3510476" y="2393132"/>
            <a:ext cx="2228571" cy="38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6B3532-6945-BE45-3A0E-74D83309FB1E}"/>
              </a:ext>
            </a:extLst>
          </p:cNvPr>
          <p:cNvSpPr/>
          <p:nvPr/>
        </p:nvSpPr>
        <p:spPr bwMode="auto">
          <a:xfrm>
            <a:off x="8815238" y="2393132"/>
            <a:ext cx="2228571" cy="38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49F175-E2EF-F14B-FE3C-93F04825825B}"/>
              </a:ext>
            </a:extLst>
          </p:cNvPr>
          <p:cNvSpPr/>
          <p:nvPr/>
        </p:nvSpPr>
        <p:spPr bwMode="auto">
          <a:xfrm>
            <a:off x="7536161" y="3413676"/>
            <a:ext cx="2745743" cy="239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97ACD9-5798-D52B-42A1-41DA52E651BB}"/>
              </a:ext>
            </a:extLst>
          </p:cNvPr>
          <p:cNvSpPr/>
          <p:nvPr/>
        </p:nvSpPr>
        <p:spPr bwMode="auto">
          <a:xfrm>
            <a:off x="2053333" y="3413676"/>
            <a:ext cx="1838095" cy="203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2CF248-14DC-0607-FA3D-1D4F343D37D7}"/>
              </a:ext>
            </a:extLst>
          </p:cNvPr>
          <p:cNvSpPr/>
          <p:nvPr/>
        </p:nvSpPr>
        <p:spPr bwMode="auto">
          <a:xfrm>
            <a:off x="5177143" y="3258020"/>
            <a:ext cx="2359018" cy="235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68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8399E-0605-7566-6727-F1092685F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E4F26-6F8B-4014-16FB-852161B30183}"/>
              </a:ext>
            </a:extLst>
          </p:cNvPr>
          <p:cNvSpPr/>
          <p:nvPr/>
        </p:nvSpPr>
        <p:spPr bwMode="auto">
          <a:xfrm>
            <a:off x="2596190" y="1257758"/>
            <a:ext cx="2152380" cy="381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94151-F1C6-A86F-09F0-7E9C41D2ECC8}"/>
              </a:ext>
            </a:extLst>
          </p:cNvPr>
          <p:cNvSpPr/>
          <p:nvPr/>
        </p:nvSpPr>
        <p:spPr bwMode="auto">
          <a:xfrm>
            <a:off x="7700952" y="1257758"/>
            <a:ext cx="2161903" cy="381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E518FA-5512-CC34-1E56-24FA4FFF0FA2}"/>
              </a:ext>
            </a:extLst>
          </p:cNvPr>
          <p:cNvSpPr/>
          <p:nvPr/>
        </p:nvSpPr>
        <p:spPr bwMode="auto">
          <a:xfrm>
            <a:off x="6600057" y="2276962"/>
            <a:ext cx="2653278" cy="24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8657EE-898E-9C41-3590-53DB4765A202}"/>
              </a:ext>
            </a:extLst>
          </p:cNvPr>
          <p:cNvSpPr/>
          <p:nvPr/>
        </p:nvSpPr>
        <p:spPr bwMode="auto">
          <a:xfrm>
            <a:off x="1015238" y="2276964"/>
            <a:ext cx="2228571" cy="208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1B87DC-5F37-8AB9-47CB-3A7450AE124F}"/>
              </a:ext>
            </a:extLst>
          </p:cNvPr>
          <p:cNvSpPr/>
          <p:nvPr/>
        </p:nvSpPr>
        <p:spPr bwMode="auto">
          <a:xfrm>
            <a:off x="4148571" y="2276964"/>
            <a:ext cx="2228571" cy="208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8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