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7" y="2928937"/>
            <a:ext cx="37433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E219A-CCCE-BC07-3887-102762E90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384" cy="262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AABF0D-5CD7-C4F7-9241-00D03B70A6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7478974" cy="2785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4D4EA-706C-7D56-A517-33268317085E}"/>
              </a:ext>
            </a:extLst>
          </p:cNvPr>
          <p:cNvSpPr/>
          <p:nvPr/>
        </p:nvSpPr>
        <p:spPr bwMode="auto">
          <a:xfrm>
            <a:off x="3233548" y="6153074"/>
            <a:ext cx="390476" cy="4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5A6A29B-FD91-3E0A-43BF-0BC6500F76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861048"/>
            <a:ext cx="7327165" cy="279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3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DA62E-F53F-0D08-75F2-EA264A9AD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50E3F9E-D2D6-9D87-388A-A5EE618669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30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087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669C3-51D9-CE96-095B-FE0BDA6BE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AE0AA-9551-3CF3-707E-BD6480C182AF}"/>
              </a:ext>
            </a:extLst>
          </p:cNvPr>
          <p:cNvSpPr/>
          <p:nvPr/>
        </p:nvSpPr>
        <p:spPr bwMode="auto">
          <a:xfrm>
            <a:off x="681904" y="1353721"/>
            <a:ext cx="8870480" cy="51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F1B6C-37E8-0307-02C8-B4EB5110F780}"/>
              </a:ext>
            </a:extLst>
          </p:cNvPr>
          <p:cNvSpPr/>
          <p:nvPr/>
        </p:nvSpPr>
        <p:spPr bwMode="auto">
          <a:xfrm>
            <a:off x="681904" y="2355740"/>
            <a:ext cx="6206184" cy="51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E12E63-3702-3C06-5219-1CBF46C2DD49}"/>
              </a:ext>
            </a:extLst>
          </p:cNvPr>
          <p:cNvSpPr/>
          <p:nvPr/>
        </p:nvSpPr>
        <p:spPr bwMode="auto">
          <a:xfrm>
            <a:off x="681904" y="3357759"/>
            <a:ext cx="5847619" cy="50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10F3B3-B960-CA5F-7E4D-857BACB1C203}"/>
              </a:ext>
            </a:extLst>
          </p:cNvPr>
          <p:cNvSpPr/>
          <p:nvPr/>
        </p:nvSpPr>
        <p:spPr bwMode="auto">
          <a:xfrm>
            <a:off x="6805714" y="3357759"/>
            <a:ext cx="3342857" cy="49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DB6252-41AE-A167-5B8D-37EA94A79955}"/>
              </a:ext>
            </a:extLst>
          </p:cNvPr>
          <p:cNvSpPr/>
          <p:nvPr/>
        </p:nvSpPr>
        <p:spPr bwMode="auto">
          <a:xfrm>
            <a:off x="681904" y="4359779"/>
            <a:ext cx="4828571" cy="51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E836B2-17C2-FA49-9F7E-CD4AE367D14C}"/>
              </a:ext>
            </a:extLst>
          </p:cNvPr>
          <p:cNvSpPr/>
          <p:nvPr/>
        </p:nvSpPr>
        <p:spPr bwMode="auto">
          <a:xfrm>
            <a:off x="5824761" y="4359779"/>
            <a:ext cx="2561904" cy="52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BAE0AA-9551-3CF3-707E-BD6480C182AF}"/>
              </a:ext>
            </a:extLst>
          </p:cNvPr>
          <p:cNvSpPr/>
          <p:nvPr/>
        </p:nvSpPr>
        <p:spPr bwMode="auto">
          <a:xfrm>
            <a:off x="9552384" y="1353721"/>
            <a:ext cx="624758" cy="51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4F1B6C-37E8-0307-02C8-B4EB5110F780}"/>
              </a:ext>
            </a:extLst>
          </p:cNvPr>
          <p:cNvSpPr/>
          <p:nvPr/>
        </p:nvSpPr>
        <p:spPr bwMode="auto">
          <a:xfrm>
            <a:off x="6888088" y="2355740"/>
            <a:ext cx="3279530" cy="51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4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F13A6-CF62-F1BB-EDC1-7CAA9C46D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42DB5-3486-FCAB-DE71-7C4D6DD84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2CBF4-390F-615D-96D8-6BC649F5C6DB}"/>
              </a:ext>
            </a:extLst>
          </p:cNvPr>
          <p:cNvSpPr/>
          <p:nvPr/>
        </p:nvSpPr>
        <p:spPr bwMode="auto">
          <a:xfrm>
            <a:off x="6996190" y="2419815"/>
            <a:ext cx="1266666" cy="581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28627-CF6D-E1A6-CCB0-599A406B435F}"/>
              </a:ext>
            </a:extLst>
          </p:cNvPr>
          <p:cNvSpPr/>
          <p:nvPr/>
        </p:nvSpPr>
        <p:spPr bwMode="auto">
          <a:xfrm>
            <a:off x="10558095" y="4686790"/>
            <a:ext cx="628571" cy="52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0F584A-6BAA-4CD2-E5B3-9FD0D64D326D}"/>
              </a:ext>
            </a:extLst>
          </p:cNvPr>
          <p:cNvSpPr/>
          <p:nvPr/>
        </p:nvSpPr>
        <p:spPr bwMode="auto">
          <a:xfrm>
            <a:off x="2415238" y="5782177"/>
            <a:ext cx="628571" cy="52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5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0D81B-FCA7-A66E-85AC-634F067A3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3868E-E3FA-D10F-49A4-334EA80DDD80}"/>
              </a:ext>
            </a:extLst>
          </p:cNvPr>
          <p:cNvSpPr/>
          <p:nvPr/>
        </p:nvSpPr>
        <p:spPr bwMode="auto">
          <a:xfrm>
            <a:off x="7624760" y="1267824"/>
            <a:ext cx="2431679" cy="56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32A959-E0F9-E34B-D2B6-0F776B73796E}"/>
              </a:ext>
            </a:extLst>
          </p:cNvPr>
          <p:cNvSpPr/>
          <p:nvPr/>
        </p:nvSpPr>
        <p:spPr bwMode="auto">
          <a:xfrm>
            <a:off x="4243809" y="3491276"/>
            <a:ext cx="1285714" cy="56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CEFA65-85BF-1E87-4BDE-3B66B6677F26}"/>
              </a:ext>
            </a:extLst>
          </p:cNvPr>
          <p:cNvSpPr/>
          <p:nvPr/>
        </p:nvSpPr>
        <p:spPr bwMode="auto">
          <a:xfrm>
            <a:off x="4729523" y="4598231"/>
            <a:ext cx="3076190" cy="572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5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14B05-CCBF-7CEE-FC2A-E26CD0FFB2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808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364C9-B6FD-915D-92A5-8A773805C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527478" cy="447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06FFE-DC7E-1B58-8AE0-E8D458746493}"/>
              </a:ext>
            </a:extLst>
          </p:cNvPr>
          <p:cNvSpPr/>
          <p:nvPr/>
        </p:nvSpPr>
        <p:spPr bwMode="auto">
          <a:xfrm>
            <a:off x="7824192" y="4221088"/>
            <a:ext cx="923808" cy="43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2D14B05-CCBF-7CEE-FC2A-E26CD0FFB2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0" r="62890"/>
          <a:stretch/>
        </p:blipFill>
        <p:spPr>
          <a:xfrm>
            <a:off x="8284745" y="3068960"/>
            <a:ext cx="4007848" cy="364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640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4D19-CAD0-2C23-4537-2829C2096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8209" cy="447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9F129-03C8-199A-BC90-1AB58D1F6117}"/>
              </a:ext>
            </a:extLst>
          </p:cNvPr>
          <p:cNvSpPr/>
          <p:nvPr/>
        </p:nvSpPr>
        <p:spPr bwMode="auto">
          <a:xfrm>
            <a:off x="7652039" y="4221088"/>
            <a:ext cx="952380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D14B05-CCBF-7CEE-FC2A-E26CD0FFB2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3" t="24140" r="32220"/>
          <a:stretch/>
        </p:blipFill>
        <p:spPr>
          <a:xfrm>
            <a:off x="8760296" y="3210039"/>
            <a:ext cx="3168352" cy="364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750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C26E9-7346-FB4D-8834-2D2EAFAE6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661932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3CA58C-B7A3-43EE-574D-03A830B5C00A}"/>
              </a:ext>
            </a:extLst>
          </p:cNvPr>
          <p:cNvSpPr/>
          <p:nvPr/>
        </p:nvSpPr>
        <p:spPr bwMode="auto">
          <a:xfrm>
            <a:off x="7968208" y="4149080"/>
            <a:ext cx="933333" cy="43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D14B05-CCBF-7CEE-FC2A-E26CD0FFB2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1" t="24140" r="-1"/>
          <a:stretch/>
        </p:blipFill>
        <p:spPr>
          <a:xfrm>
            <a:off x="9525813" y="3094516"/>
            <a:ext cx="3263760" cy="364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111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B1077-885D-1A78-959E-104B91449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205D4-8E07-5DE0-D67B-BAE318C3873A}"/>
              </a:ext>
            </a:extLst>
          </p:cNvPr>
          <p:cNvSpPr/>
          <p:nvPr/>
        </p:nvSpPr>
        <p:spPr bwMode="auto">
          <a:xfrm>
            <a:off x="5053333" y="3486707"/>
            <a:ext cx="857142" cy="514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61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2023-07-18T08:13:53Z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