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637" y="3071812"/>
            <a:ext cx="65627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EA9F0-9CB4-639F-AE1A-DB209DD6DA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7132B8-919D-DA48-7466-7C5D6B4F6629}"/>
              </a:ext>
            </a:extLst>
          </p:cNvPr>
          <p:cNvSpPr/>
          <p:nvPr/>
        </p:nvSpPr>
        <p:spPr bwMode="auto">
          <a:xfrm>
            <a:off x="1253333" y="1267556"/>
            <a:ext cx="4276190" cy="495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F36F99-5B42-F1E2-5F86-87BFEC8C41CE}"/>
              </a:ext>
            </a:extLst>
          </p:cNvPr>
          <p:cNvSpPr/>
          <p:nvPr/>
        </p:nvSpPr>
        <p:spPr bwMode="auto">
          <a:xfrm>
            <a:off x="681904" y="2297238"/>
            <a:ext cx="3257142" cy="429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B6D012-8D47-257E-39E5-CEE402B71728}"/>
              </a:ext>
            </a:extLst>
          </p:cNvPr>
          <p:cNvSpPr/>
          <p:nvPr/>
        </p:nvSpPr>
        <p:spPr bwMode="auto">
          <a:xfrm>
            <a:off x="681904" y="3317385"/>
            <a:ext cx="1676190" cy="438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F4A226-3482-3EDB-FC0A-06461B6C67FB}"/>
              </a:ext>
            </a:extLst>
          </p:cNvPr>
          <p:cNvSpPr/>
          <p:nvPr/>
        </p:nvSpPr>
        <p:spPr bwMode="auto">
          <a:xfrm>
            <a:off x="681904" y="4308930"/>
            <a:ext cx="2676190" cy="524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782DE5-7E2E-0B80-9822-E6587745F15A}"/>
              </a:ext>
            </a:extLst>
          </p:cNvPr>
          <p:cNvSpPr/>
          <p:nvPr/>
        </p:nvSpPr>
        <p:spPr bwMode="auto">
          <a:xfrm>
            <a:off x="681904" y="5338611"/>
            <a:ext cx="7790360" cy="505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25D69117-E81A-062E-879A-94AD4626D3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248226"/>
            <a:ext cx="8688368" cy="1891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981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0EA6D-9D50-26DA-3918-AE90C2B1C3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5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678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BDBEB-5183-9560-36A5-6C764BD403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F5CFDE-E90E-CCF0-3D4E-FC341131CE80}"/>
              </a:ext>
            </a:extLst>
          </p:cNvPr>
          <p:cNvSpPr/>
          <p:nvPr/>
        </p:nvSpPr>
        <p:spPr bwMode="auto">
          <a:xfrm>
            <a:off x="1253333" y="1315019"/>
            <a:ext cx="3952380" cy="485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616D5A-2521-289D-D61B-6D5A5BEBFD2A}"/>
              </a:ext>
            </a:extLst>
          </p:cNvPr>
          <p:cNvSpPr/>
          <p:nvPr/>
        </p:nvSpPr>
        <p:spPr bwMode="auto">
          <a:xfrm>
            <a:off x="681904" y="2372661"/>
            <a:ext cx="2466666" cy="381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4FB180-C5D0-F4A9-9A33-F3F435E326C2}"/>
              </a:ext>
            </a:extLst>
          </p:cNvPr>
          <p:cNvSpPr/>
          <p:nvPr/>
        </p:nvSpPr>
        <p:spPr bwMode="auto">
          <a:xfrm>
            <a:off x="681904" y="3363604"/>
            <a:ext cx="1876190" cy="495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CA8168-A7AB-41F6-462C-6CFA9A3B87CE}"/>
              </a:ext>
            </a:extLst>
          </p:cNvPr>
          <p:cNvSpPr/>
          <p:nvPr/>
        </p:nvSpPr>
        <p:spPr bwMode="auto">
          <a:xfrm>
            <a:off x="681904" y="4364077"/>
            <a:ext cx="5414096" cy="495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0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ACEE5-2B27-D977-F488-4A87307C3B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42" y="620688"/>
            <a:ext cx="7920280" cy="2374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213FAB7-8528-DA75-8E80-95F4F7DA3E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564904"/>
            <a:ext cx="10800000" cy="4578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5015880" y="3068960"/>
            <a:ext cx="6861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722107" y="4478397"/>
            <a:ext cx="6861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046143" y="5923668"/>
            <a:ext cx="6861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5C625-C5E6-233E-3CE1-2E0DF34C0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1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D4E843-BD02-F1CE-2362-C5A11E3160A7}"/>
              </a:ext>
            </a:extLst>
          </p:cNvPr>
          <p:cNvSpPr/>
          <p:nvPr/>
        </p:nvSpPr>
        <p:spPr bwMode="auto">
          <a:xfrm>
            <a:off x="7689879" y="3214256"/>
            <a:ext cx="365553" cy="357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0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D5B1D-CE08-59E5-119B-D33CE7F361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78BF3-8AF2-FB0F-F099-94DC57BA6E0A}"/>
              </a:ext>
            </a:extLst>
          </p:cNvPr>
          <p:cNvSpPr/>
          <p:nvPr/>
        </p:nvSpPr>
        <p:spPr bwMode="auto">
          <a:xfrm>
            <a:off x="9605714" y="3688140"/>
            <a:ext cx="447619" cy="447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34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D42C34-2E7E-84D1-86F7-DB1A70AF49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97F632-9BA2-10CF-1BB9-32254115DB14}"/>
              </a:ext>
            </a:extLst>
          </p:cNvPr>
          <p:cNvSpPr/>
          <p:nvPr/>
        </p:nvSpPr>
        <p:spPr bwMode="auto">
          <a:xfrm>
            <a:off x="1818944" y="3743941"/>
            <a:ext cx="3400151" cy="43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BD339B-5278-37AD-E726-3E86079CAC93}"/>
              </a:ext>
            </a:extLst>
          </p:cNvPr>
          <p:cNvSpPr/>
          <p:nvPr/>
        </p:nvSpPr>
        <p:spPr bwMode="auto">
          <a:xfrm>
            <a:off x="1818944" y="4777546"/>
            <a:ext cx="1822180" cy="394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66946D-93EB-0A27-B4F7-0D86D8805B2F}"/>
              </a:ext>
            </a:extLst>
          </p:cNvPr>
          <p:cNvSpPr/>
          <p:nvPr/>
        </p:nvSpPr>
        <p:spPr bwMode="auto">
          <a:xfrm>
            <a:off x="1818944" y="5811151"/>
            <a:ext cx="1305583" cy="37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26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996FB-1382-121D-ADC1-06C21E2B5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2555F9-A1FE-FF90-B7DE-1C6A9200A87F}"/>
              </a:ext>
            </a:extLst>
          </p:cNvPr>
          <p:cNvSpPr/>
          <p:nvPr/>
        </p:nvSpPr>
        <p:spPr bwMode="auto">
          <a:xfrm>
            <a:off x="681904" y="2745702"/>
            <a:ext cx="3695238" cy="41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474D3B-EBB4-B746-4E55-5F03AF3746D5}"/>
              </a:ext>
            </a:extLst>
          </p:cNvPr>
          <p:cNvSpPr/>
          <p:nvPr/>
        </p:nvSpPr>
        <p:spPr bwMode="auto">
          <a:xfrm>
            <a:off x="681904" y="3775593"/>
            <a:ext cx="2152380" cy="400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3FEACD-B296-9629-1377-484E0371EF68}"/>
              </a:ext>
            </a:extLst>
          </p:cNvPr>
          <p:cNvSpPr/>
          <p:nvPr/>
        </p:nvSpPr>
        <p:spPr bwMode="auto">
          <a:xfrm>
            <a:off x="681904" y="4824557"/>
            <a:ext cx="1361904" cy="38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64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BCD30-B030-A692-8707-144F754E3C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D89556-AEC8-C679-B5A8-5E8A30104EF7}"/>
              </a:ext>
            </a:extLst>
          </p:cNvPr>
          <p:cNvSpPr/>
          <p:nvPr/>
        </p:nvSpPr>
        <p:spPr bwMode="auto">
          <a:xfrm>
            <a:off x="681904" y="2402180"/>
            <a:ext cx="4276190" cy="514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2F72D-6F9C-1084-CDD6-9912CB80890D}"/>
              </a:ext>
            </a:extLst>
          </p:cNvPr>
          <p:cNvSpPr/>
          <p:nvPr/>
        </p:nvSpPr>
        <p:spPr bwMode="auto">
          <a:xfrm>
            <a:off x="681904" y="3479582"/>
            <a:ext cx="2161904" cy="39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51EB85-1EEA-7866-A1DF-88534DFB6955}"/>
              </a:ext>
            </a:extLst>
          </p:cNvPr>
          <p:cNvSpPr/>
          <p:nvPr/>
        </p:nvSpPr>
        <p:spPr bwMode="auto">
          <a:xfrm>
            <a:off x="681904" y="4518846"/>
            <a:ext cx="1628571" cy="381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8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3B41E-1AC9-039B-6C79-F43730A6A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5D69117-E81A-062E-879A-94AD4626D3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360856"/>
            <a:ext cx="10800000" cy="23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324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46B2F-5FA2-2659-79DC-73E92F31C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1CC711-FEB9-A04F-6A43-CBB05804CC28}"/>
              </a:ext>
            </a:extLst>
          </p:cNvPr>
          <p:cNvSpPr/>
          <p:nvPr/>
        </p:nvSpPr>
        <p:spPr bwMode="auto">
          <a:xfrm>
            <a:off x="1272380" y="1277145"/>
            <a:ext cx="5209523" cy="49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1311F6-F7D2-CACF-8458-7AFAA950EA0F}"/>
              </a:ext>
            </a:extLst>
          </p:cNvPr>
          <p:cNvSpPr/>
          <p:nvPr/>
        </p:nvSpPr>
        <p:spPr bwMode="auto">
          <a:xfrm>
            <a:off x="681904" y="2345153"/>
            <a:ext cx="2419047" cy="381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FB98C8-B050-CDE0-B95D-B781A9A6BD3C}"/>
              </a:ext>
            </a:extLst>
          </p:cNvPr>
          <p:cNvSpPr/>
          <p:nvPr/>
        </p:nvSpPr>
        <p:spPr bwMode="auto">
          <a:xfrm>
            <a:off x="681904" y="3298731"/>
            <a:ext cx="2628571" cy="524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25D69117-E81A-062E-879A-94AD4626D3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248862"/>
            <a:ext cx="10800000" cy="23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253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2023-07-18T08:34:03Z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