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"/>
  </p:notesMasterIdLst>
  <p:sldIdLst>
    <p:sldId id="363" r:id="rId2"/>
    <p:sldId id="386" r:id="rId3"/>
    <p:sldId id="384" r:id="rId4"/>
    <p:sldId id="382" r:id="rId5"/>
    <p:sldId id="380" r:id="rId6"/>
    <p:sldId id="378" r:id="rId7"/>
    <p:sldId id="376" r:id="rId8"/>
    <p:sldId id="375" r:id="rId9"/>
    <p:sldId id="373" r:id="rId10"/>
    <p:sldId id="371" r:id="rId11"/>
    <p:sldId id="370" r:id="rId12"/>
    <p:sldId id="368" r:id="rId13"/>
    <p:sldId id="366" r:id="rId14"/>
    <p:sldId id="36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337" autoAdjust="0"/>
  </p:normalViewPr>
  <p:slideViewPr>
    <p:cSldViewPr>
      <p:cViewPr varScale="1">
        <p:scale>
          <a:sx n="81" d="100"/>
          <a:sy n="81" d="100"/>
        </p:scale>
        <p:origin x="91" y="134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24911-84D6-48D6-82B0-FFF9EAD49EC7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89922-D718-4F27-839A-90FA76715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3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89922-D718-4F27-839A-90FA767157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7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3E975-61C6-6CF2-C301-F64BE77F1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80079"/>
            <a:ext cx="10800000" cy="209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6A697-116B-477F-40DA-27E8A501C9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7B4B4-36B0-FA97-DADB-A2C7D4980C87}"/>
              </a:ext>
            </a:extLst>
          </p:cNvPr>
          <p:cNvSpPr/>
          <p:nvPr/>
        </p:nvSpPr>
        <p:spPr bwMode="auto">
          <a:xfrm>
            <a:off x="2291428" y="3470798"/>
            <a:ext cx="514285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12065-1F29-FA1F-1890-045FEE9252A1}"/>
              </a:ext>
            </a:extLst>
          </p:cNvPr>
          <p:cNvSpPr/>
          <p:nvPr/>
        </p:nvSpPr>
        <p:spPr bwMode="auto">
          <a:xfrm>
            <a:off x="4643809" y="3470798"/>
            <a:ext cx="533333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F3BDC-98DB-3E5C-AE28-26796EA828B2}"/>
              </a:ext>
            </a:extLst>
          </p:cNvPr>
          <p:cNvSpPr/>
          <p:nvPr/>
        </p:nvSpPr>
        <p:spPr bwMode="auto">
          <a:xfrm>
            <a:off x="7015238" y="3470798"/>
            <a:ext cx="533333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75CFA5-181A-E69B-A742-636620F9CEBD}"/>
              </a:ext>
            </a:extLst>
          </p:cNvPr>
          <p:cNvSpPr/>
          <p:nvPr/>
        </p:nvSpPr>
        <p:spPr bwMode="auto">
          <a:xfrm>
            <a:off x="9539047" y="3470798"/>
            <a:ext cx="533334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12E2F2F-E59F-A7FF-C541-639BC0BBDA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99981"/>
            <a:ext cx="10800000" cy="2187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34C4EB-BD01-7E06-3858-2E5B4D94C968}"/>
              </a:ext>
            </a:extLst>
          </p:cNvPr>
          <p:cNvSpPr/>
          <p:nvPr/>
        </p:nvSpPr>
        <p:spPr bwMode="auto">
          <a:xfrm>
            <a:off x="1628027" y="5151521"/>
            <a:ext cx="8361904" cy="26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689388-22A6-DC1F-AF29-36DD6522CB4C}"/>
              </a:ext>
            </a:extLst>
          </p:cNvPr>
          <p:cNvSpPr/>
          <p:nvPr/>
        </p:nvSpPr>
        <p:spPr bwMode="auto">
          <a:xfrm>
            <a:off x="1628027" y="5667422"/>
            <a:ext cx="8361904" cy="42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74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>
            <a:extLst>
              <a:ext uri="{FF2B5EF4-FFF2-40B4-BE49-F238E27FC236}">
                <a16:creationId xmlns:a16="http://schemas.microsoft.com/office/drawing/2014/main" id="{3B16A697-116B-477F-40DA-27E8A501C9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67B4B4-36B0-FA97-DADB-A2C7D4980C87}"/>
              </a:ext>
            </a:extLst>
          </p:cNvPr>
          <p:cNvSpPr/>
          <p:nvPr/>
        </p:nvSpPr>
        <p:spPr bwMode="auto">
          <a:xfrm>
            <a:off x="2291428" y="3470798"/>
            <a:ext cx="514285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112065-1F29-FA1F-1890-045FEE9252A1}"/>
              </a:ext>
            </a:extLst>
          </p:cNvPr>
          <p:cNvSpPr/>
          <p:nvPr/>
        </p:nvSpPr>
        <p:spPr bwMode="auto">
          <a:xfrm>
            <a:off x="4643809" y="3470798"/>
            <a:ext cx="533333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DF3BDC-98DB-3E5C-AE28-26796EA828B2}"/>
              </a:ext>
            </a:extLst>
          </p:cNvPr>
          <p:cNvSpPr/>
          <p:nvPr/>
        </p:nvSpPr>
        <p:spPr bwMode="auto">
          <a:xfrm>
            <a:off x="7015238" y="3470798"/>
            <a:ext cx="533333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C75CFA5-181A-E69B-A742-636620F9CEBD}"/>
              </a:ext>
            </a:extLst>
          </p:cNvPr>
          <p:cNvSpPr/>
          <p:nvPr/>
        </p:nvSpPr>
        <p:spPr bwMode="auto">
          <a:xfrm>
            <a:off x="9539047" y="3470798"/>
            <a:ext cx="533334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D07E33B8-F307-2A3F-920A-5C4AE2E7AD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99981"/>
            <a:ext cx="10800000" cy="258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0078143-5F94-CC77-75BD-055C04C28E9F}"/>
              </a:ext>
            </a:extLst>
          </p:cNvPr>
          <p:cNvSpPr/>
          <p:nvPr/>
        </p:nvSpPr>
        <p:spPr bwMode="auto">
          <a:xfrm>
            <a:off x="1637551" y="4596168"/>
            <a:ext cx="8352380" cy="257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E24D1EC-DD45-2F9B-D435-35DE5179630C}"/>
              </a:ext>
            </a:extLst>
          </p:cNvPr>
          <p:cNvSpPr/>
          <p:nvPr/>
        </p:nvSpPr>
        <p:spPr bwMode="auto">
          <a:xfrm>
            <a:off x="1628027" y="5063471"/>
            <a:ext cx="8361904" cy="324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D8A993C-50DB-5E32-2601-40654DBBFB78}"/>
              </a:ext>
            </a:extLst>
          </p:cNvPr>
          <p:cNvSpPr/>
          <p:nvPr/>
        </p:nvSpPr>
        <p:spPr bwMode="auto">
          <a:xfrm>
            <a:off x="1628027" y="5635680"/>
            <a:ext cx="8361904" cy="27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AB1A58F-7BEE-EC74-66D3-B3F6BE9F8594}"/>
              </a:ext>
            </a:extLst>
          </p:cNvPr>
          <p:cNvSpPr/>
          <p:nvPr/>
        </p:nvSpPr>
        <p:spPr bwMode="auto">
          <a:xfrm>
            <a:off x="1628027" y="6160204"/>
            <a:ext cx="8361904" cy="324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0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7229A-232B-F963-226F-D86671FD2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AFB69-4505-4A77-491E-7563C65484F0}"/>
              </a:ext>
            </a:extLst>
          </p:cNvPr>
          <p:cNvSpPr/>
          <p:nvPr/>
        </p:nvSpPr>
        <p:spPr bwMode="auto">
          <a:xfrm>
            <a:off x="1091428" y="2219898"/>
            <a:ext cx="8532964" cy="3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18E0C8-7258-4A33-C62C-154D6F8150A5}"/>
              </a:ext>
            </a:extLst>
          </p:cNvPr>
          <p:cNvSpPr/>
          <p:nvPr/>
        </p:nvSpPr>
        <p:spPr bwMode="auto">
          <a:xfrm>
            <a:off x="1081904" y="2743825"/>
            <a:ext cx="8447619" cy="2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B82A10-48D8-21BE-C70D-E750A2EA8774}"/>
              </a:ext>
            </a:extLst>
          </p:cNvPr>
          <p:cNvSpPr/>
          <p:nvPr/>
        </p:nvSpPr>
        <p:spPr bwMode="auto">
          <a:xfrm>
            <a:off x="1091428" y="3267752"/>
            <a:ext cx="8532964" cy="3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1FDA191-FFCA-7E50-773C-C3F09E711D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337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4F139E-410D-2E02-8E83-9C8F7B599EE5}"/>
              </a:ext>
            </a:extLst>
          </p:cNvPr>
          <p:cNvSpPr/>
          <p:nvPr/>
        </p:nvSpPr>
        <p:spPr bwMode="auto">
          <a:xfrm>
            <a:off x="1081904" y="5210114"/>
            <a:ext cx="8447618" cy="41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6EA894-E246-B998-B994-7265C661429A}"/>
              </a:ext>
            </a:extLst>
          </p:cNvPr>
          <p:cNvSpPr/>
          <p:nvPr/>
        </p:nvSpPr>
        <p:spPr bwMode="auto">
          <a:xfrm>
            <a:off x="1081904" y="5743810"/>
            <a:ext cx="8447619" cy="25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E46F33-327A-94A2-7065-6AFBE6A52DDE}"/>
              </a:ext>
            </a:extLst>
          </p:cNvPr>
          <p:cNvSpPr/>
          <p:nvPr/>
        </p:nvSpPr>
        <p:spPr bwMode="auto">
          <a:xfrm>
            <a:off x="1091427" y="6267976"/>
            <a:ext cx="8438095" cy="41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1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99BB5-8AAA-19DB-48D9-0EDABCB5CC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F16F9-E003-39A9-C56D-B16052C18CB5}"/>
              </a:ext>
            </a:extLst>
          </p:cNvPr>
          <p:cNvSpPr/>
          <p:nvPr/>
        </p:nvSpPr>
        <p:spPr bwMode="auto">
          <a:xfrm>
            <a:off x="1081903" y="2753048"/>
            <a:ext cx="8467597" cy="27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21A54-D0D1-BFE6-6EB0-37E668DBC108}"/>
              </a:ext>
            </a:extLst>
          </p:cNvPr>
          <p:cNvSpPr/>
          <p:nvPr/>
        </p:nvSpPr>
        <p:spPr bwMode="auto">
          <a:xfrm>
            <a:off x="1091428" y="3295933"/>
            <a:ext cx="8438095" cy="24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CFC817-9B2E-FE3E-BE4A-E25807380953}"/>
              </a:ext>
            </a:extLst>
          </p:cNvPr>
          <p:cNvSpPr/>
          <p:nvPr/>
        </p:nvSpPr>
        <p:spPr bwMode="auto">
          <a:xfrm>
            <a:off x="1091428" y="3810247"/>
            <a:ext cx="8458073" cy="3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07E87-F5A9-75F7-C847-958D5B8A2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A58E71-0F49-CF2F-3C5D-A3FAE9B7DC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040" y="4419330"/>
            <a:ext cx="10800000" cy="216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7BDC4-E96A-7A26-8891-7A7FE1A4E5B1}"/>
              </a:ext>
            </a:extLst>
          </p:cNvPr>
          <p:cNvSpPr/>
          <p:nvPr/>
        </p:nvSpPr>
        <p:spPr bwMode="auto">
          <a:xfrm>
            <a:off x="1739278" y="4609926"/>
            <a:ext cx="8177106" cy="38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3A4080-8986-8C20-A1C0-D640CD0608CC}"/>
              </a:ext>
            </a:extLst>
          </p:cNvPr>
          <p:cNvSpPr/>
          <p:nvPr/>
        </p:nvSpPr>
        <p:spPr bwMode="auto">
          <a:xfrm>
            <a:off x="1405944" y="5153126"/>
            <a:ext cx="1038095" cy="2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8694D-D8FC-6E4C-3C1B-90AC0BBDFB35}"/>
              </a:ext>
            </a:extLst>
          </p:cNvPr>
          <p:cNvSpPr/>
          <p:nvPr/>
        </p:nvSpPr>
        <p:spPr bwMode="auto">
          <a:xfrm>
            <a:off x="1405942" y="5658207"/>
            <a:ext cx="8510441" cy="400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7EA335-E765-43BB-EF41-2C96D95318C5}"/>
              </a:ext>
            </a:extLst>
          </p:cNvPr>
          <p:cNvSpPr/>
          <p:nvPr/>
        </p:nvSpPr>
        <p:spPr bwMode="auto">
          <a:xfrm>
            <a:off x="1405944" y="6182348"/>
            <a:ext cx="8510440" cy="400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3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49B41-8DAC-4F2F-04F2-EAC74B205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6586"/>
            <a:ext cx="10800000" cy="302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AC68E-1A2C-2164-99DC-AECA3887186C}"/>
              </a:ext>
            </a:extLst>
          </p:cNvPr>
          <p:cNvSpPr/>
          <p:nvPr/>
        </p:nvSpPr>
        <p:spPr bwMode="auto">
          <a:xfrm>
            <a:off x="3005714" y="1734830"/>
            <a:ext cx="619047" cy="22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9D8F4-4351-6F4F-C548-63114139D71D}"/>
              </a:ext>
            </a:extLst>
          </p:cNvPr>
          <p:cNvSpPr/>
          <p:nvPr/>
        </p:nvSpPr>
        <p:spPr bwMode="auto">
          <a:xfrm>
            <a:off x="9329523" y="1734830"/>
            <a:ext cx="590476" cy="23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1E2467-FAE0-4754-7A20-1A564227DE8D}"/>
              </a:ext>
            </a:extLst>
          </p:cNvPr>
          <p:cNvSpPr/>
          <p:nvPr/>
        </p:nvSpPr>
        <p:spPr bwMode="auto">
          <a:xfrm>
            <a:off x="3700952" y="2899460"/>
            <a:ext cx="219047" cy="22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21D996-B5A2-02A2-4A2E-EF5C53931E0F}"/>
              </a:ext>
            </a:extLst>
          </p:cNvPr>
          <p:cNvSpPr/>
          <p:nvPr/>
        </p:nvSpPr>
        <p:spPr bwMode="auto">
          <a:xfrm>
            <a:off x="8224761" y="2899460"/>
            <a:ext cx="695238" cy="22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AA0CB9-9FAD-5331-A9F6-F2302FA8ADEA}"/>
              </a:ext>
            </a:extLst>
          </p:cNvPr>
          <p:cNvSpPr/>
          <p:nvPr/>
        </p:nvSpPr>
        <p:spPr bwMode="auto">
          <a:xfrm>
            <a:off x="4196190" y="3481774"/>
            <a:ext cx="190476" cy="22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797CC0-13EC-1A90-3540-CA5BCB0EC3F3}"/>
              </a:ext>
            </a:extLst>
          </p:cNvPr>
          <p:cNvSpPr/>
          <p:nvPr/>
        </p:nvSpPr>
        <p:spPr bwMode="auto">
          <a:xfrm>
            <a:off x="9196190" y="3481774"/>
            <a:ext cx="342857" cy="22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9A07D21-21E9-22D0-2392-DA8082F661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4589"/>
            <a:ext cx="10800000" cy="299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390AB2-58CE-8C56-FBF9-EE62362D2713}"/>
              </a:ext>
            </a:extLst>
          </p:cNvPr>
          <p:cNvSpPr/>
          <p:nvPr/>
        </p:nvSpPr>
        <p:spPr bwMode="auto">
          <a:xfrm>
            <a:off x="2666122" y="6457607"/>
            <a:ext cx="276190" cy="22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79FB9A-6DB0-1702-18B0-7EBBD437885C}"/>
              </a:ext>
            </a:extLst>
          </p:cNvPr>
          <p:cNvSpPr/>
          <p:nvPr/>
        </p:nvSpPr>
        <p:spPr bwMode="auto">
          <a:xfrm>
            <a:off x="5437551" y="6457607"/>
            <a:ext cx="514285" cy="22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FE267F-2497-831E-C991-C0CE96D1E067}"/>
              </a:ext>
            </a:extLst>
          </p:cNvPr>
          <p:cNvSpPr/>
          <p:nvPr/>
        </p:nvSpPr>
        <p:spPr bwMode="auto">
          <a:xfrm>
            <a:off x="8018503" y="6457607"/>
            <a:ext cx="514285" cy="22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9B8851-5E11-A809-C77F-95E7A3327FEB}"/>
              </a:ext>
            </a:extLst>
          </p:cNvPr>
          <p:cNvSpPr/>
          <p:nvPr/>
        </p:nvSpPr>
        <p:spPr bwMode="auto">
          <a:xfrm>
            <a:off x="10399456" y="6457607"/>
            <a:ext cx="266666" cy="22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15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49D33-318E-A8A2-F7BE-EA071746B6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07D987-83F1-4A20-1916-E168895B461C}"/>
              </a:ext>
            </a:extLst>
          </p:cNvPr>
          <p:cNvSpPr/>
          <p:nvPr/>
        </p:nvSpPr>
        <p:spPr bwMode="auto">
          <a:xfrm>
            <a:off x="9577142" y="2659823"/>
            <a:ext cx="314284" cy="1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577133" y="1926357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95417" y="1935882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64352" y="1935882"/>
            <a:ext cx="34073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39856" y="2636912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995417" y="2636912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97EB666-8777-0D55-AE54-B415190254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8467"/>
            <a:ext cx="10800000" cy="289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157F66-36BB-3E91-F184-1A4936AE8330}"/>
              </a:ext>
            </a:extLst>
          </p:cNvPr>
          <p:cNvSpPr/>
          <p:nvPr/>
        </p:nvSpPr>
        <p:spPr bwMode="auto">
          <a:xfrm>
            <a:off x="6720000" y="3279761"/>
            <a:ext cx="695238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846481-1E6B-CA1F-A0F1-F0A5AA6EB6EB}"/>
              </a:ext>
            </a:extLst>
          </p:cNvPr>
          <p:cNvSpPr/>
          <p:nvPr/>
        </p:nvSpPr>
        <p:spPr bwMode="auto">
          <a:xfrm>
            <a:off x="5567619" y="3852272"/>
            <a:ext cx="171428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AC7A4D3-9ABC-003E-7DD8-FCC4A230A0FD}"/>
              </a:ext>
            </a:extLst>
          </p:cNvPr>
          <p:cNvSpPr/>
          <p:nvPr/>
        </p:nvSpPr>
        <p:spPr bwMode="auto">
          <a:xfrm>
            <a:off x="9529523" y="3852272"/>
            <a:ext cx="533333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A3E4A5A-35F5-AE51-CD23-30F62EF8A3B5}"/>
              </a:ext>
            </a:extLst>
          </p:cNvPr>
          <p:cNvSpPr/>
          <p:nvPr/>
        </p:nvSpPr>
        <p:spPr bwMode="auto">
          <a:xfrm>
            <a:off x="3320000" y="4434324"/>
            <a:ext cx="676190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A28523D-47E1-73A4-F922-36B8E0B6A68B}"/>
              </a:ext>
            </a:extLst>
          </p:cNvPr>
          <p:cNvSpPr/>
          <p:nvPr/>
        </p:nvSpPr>
        <p:spPr bwMode="auto">
          <a:xfrm>
            <a:off x="4577142" y="5016376"/>
            <a:ext cx="219047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A661EFB-193E-149D-0D11-DF0C05C47E15}"/>
              </a:ext>
            </a:extLst>
          </p:cNvPr>
          <p:cNvSpPr/>
          <p:nvPr/>
        </p:nvSpPr>
        <p:spPr bwMode="auto">
          <a:xfrm>
            <a:off x="5920000" y="5598429"/>
            <a:ext cx="219047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2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BACE2-95FE-C20E-642D-74647BFD2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648BC-E810-9E4A-9387-7FCD6C9A158D}"/>
              </a:ext>
            </a:extLst>
          </p:cNvPr>
          <p:cNvSpPr/>
          <p:nvPr/>
        </p:nvSpPr>
        <p:spPr bwMode="auto">
          <a:xfrm>
            <a:off x="10520000" y="1697882"/>
            <a:ext cx="333333" cy="305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DA28D3-F97A-6889-9900-A1842BC1212E}"/>
              </a:ext>
            </a:extLst>
          </p:cNvPr>
          <p:cNvSpPr/>
          <p:nvPr/>
        </p:nvSpPr>
        <p:spPr bwMode="auto">
          <a:xfrm>
            <a:off x="10567619" y="2318702"/>
            <a:ext cx="285715" cy="22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C295C6-BD22-91C1-8B03-BBCC3051B386}"/>
              </a:ext>
            </a:extLst>
          </p:cNvPr>
          <p:cNvSpPr/>
          <p:nvPr/>
        </p:nvSpPr>
        <p:spPr bwMode="auto">
          <a:xfrm>
            <a:off x="10567619" y="2901318"/>
            <a:ext cx="285715" cy="21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68D2593-667B-142A-8F6A-86E8C22D8F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24327"/>
            <a:ext cx="10800000" cy="138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38B0D5-5811-492E-E256-5F9FFCE6033B}"/>
              </a:ext>
            </a:extLst>
          </p:cNvPr>
          <p:cNvSpPr/>
          <p:nvPr/>
        </p:nvSpPr>
        <p:spPr bwMode="auto">
          <a:xfrm>
            <a:off x="10570884" y="4148615"/>
            <a:ext cx="285715" cy="2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1F3AFC-6239-8EF6-4EF5-4DA30ED5CDF5}"/>
              </a:ext>
            </a:extLst>
          </p:cNvPr>
          <p:cNvSpPr/>
          <p:nvPr/>
        </p:nvSpPr>
        <p:spPr bwMode="auto">
          <a:xfrm>
            <a:off x="10532789" y="4875224"/>
            <a:ext cx="323809" cy="30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04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F11E8-DB6A-BD65-509B-8F65E5947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CA712-F84D-C6E1-6B45-0C7C0B6100E6}"/>
              </a:ext>
            </a:extLst>
          </p:cNvPr>
          <p:cNvSpPr/>
          <p:nvPr/>
        </p:nvSpPr>
        <p:spPr bwMode="auto">
          <a:xfrm>
            <a:off x="5100952" y="1831661"/>
            <a:ext cx="285714" cy="229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9A97A1-BBCC-48DA-E58D-D40B74F2F6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89190"/>
            <a:ext cx="10800000" cy="196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9034DB-F053-0690-3F3A-6D7E9FD4DE2B}"/>
              </a:ext>
            </a:extLst>
          </p:cNvPr>
          <p:cNvSpPr/>
          <p:nvPr/>
        </p:nvSpPr>
        <p:spPr bwMode="auto">
          <a:xfrm>
            <a:off x="5066122" y="3855990"/>
            <a:ext cx="266666" cy="2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5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3C19C-774B-F875-31F8-91B5F7EF3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4EB5B-20F9-7435-AE47-E0D55D467A14}"/>
              </a:ext>
            </a:extLst>
          </p:cNvPr>
          <p:cNvSpPr/>
          <p:nvPr/>
        </p:nvSpPr>
        <p:spPr bwMode="auto">
          <a:xfrm>
            <a:off x="9024761" y="1229393"/>
            <a:ext cx="257141" cy="22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C2CAB-D621-A566-A7C2-4AE53C92B6CC}"/>
              </a:ext>
            </a:extLst>
          </p:cNvPr>
          <p:cNvSpPr/>
          <p:nvPr/>
        </p:nvSpPr>
        <p:spPr bwMode="auto">
          <a:xfrm>
            <a:off x="9815238" y="2382894"/>
            <a:ext cx="276190" cy="238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599FABF-16C8-054B-51A3-A2885D9399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6786"/>
            <a:ext cx="10800000" cy="172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AC9526-4503-D672-B867-64325EE05975}"/>
              </a:ext>
            </a:extLst>
          </p:cNvPr>
          <p:cNvSpPr/>
          <p:nvPr/>
        </p:nvSpPr>
        <p:spPr bwMode="auto">
          <a:xfrm>
            <a:off x="1586666" y="4709065"/>
            <a:ext cx="285714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61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782BB-98B6-A2FE-6D13-F25509F85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6D62A-726D-8311-B0BC-2EB5F74ACB4E}"/>
              </a:ext>
            </a:extLst>
          </p:cNvPr>
          <p:cNvSpPr/>
          <p:nvPr/>
        </p:nvSpPr>
        <p:spPr bwMode="auto">
          <a:xfrm>
            <a:off x="2653333" y="2347614"/>
            <a:ext cx="533333" cy="2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9A94EE-B834-0D35-1C6D-9B7E02C5CC0F}"/>
              </a:ext>
            </a:extLst>
          </p:cNvPr>
          <p:cNvSpPr/>
          <p:nvPr/>
        </p:nvSpPr>
        <p:spPr bwMode="auto">
          <a:xfrm>
            <a:off x="5205714" y="2347614"/>
            <a:ext cx="361904" cy="2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60264-7E50-3917-8ABE-7E23E0E9A31A}"/>
              </a:ext>
            </a:extLst>
          </p:cNvPr>
          <p:cNvSpPr/>
          <p:nvPr/>
        </p:nvSpPr>
        <p:spPr bwMode="auto">
          <a:xfrm>
            <a:off x="7729523" y="2357167"/>
            <a:ext cx="380952" cy="2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126A8F-E2BE-40BE-6DB6-F351CB3A6AAD}"/>
              </a:ext>
            </a:extLst>
          </p:cNvPr>
          <p:cNvSpPr/>
          <p:nvPr/>
        </p:nvSpPr>
        <p:spPr bwMode="auto">
          <a:xfrm>
            <a:off x="10272380" y="2347614"/>
            <a:ext cx="380952" cy="2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6FF8B2-986A-F473-B0BE-DDF5090AB52C}"/>
              </a:ext>
            </a:extLst>
          </p:cNvPr>
          <p:cNvSpPr/>
          <p:nvPr/>
        </p:nvSpPr>
        <p:spPr bwMode="auto">
          <a:xfrm>
            <a:off x="2815238" y="2930339"/>
            <a:ext cx="371428" cy="2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2CA957-CB38-E33F-7999-0B42A40FACFD}"/>
              </a:ext>
            </a:extLst>
          </p:cNvPr>
          <p:cNvSpPr/>
          <p:nvPr/>
        </p:nvSpPr>
        <p:spPr bwMode="auto">
          <a:xfrm>
            <a:off x="5348571" y="2930339"/>
            <a:ext cx="380952" cy="2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D18122-77F2-9150-20C9-69CB46AAC2A2}"/>
              </a:ext>
            </a:extLst>
          </p:cNvPr>
          <p:cNvSpPr/>
          <p:nvPr/>
        </p:nvSpPr>
        <p:spPr bwMode="auto">
          <a:xfrm>
            <a:off x="7729523" y="2930339"/>
            <a:ext cx="380952" cy="23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85A739-363F-8ADE-9E47-77B106D0EE45}"/>
              </a:ext>
            </a:extLst>
          </p:cNvPr>
          <p:cNvSpPr/>
          <p:nvPr/>
        </p:nvSpPr>
        <p:spPr bwMode="auto">
          <a:xfrm>
            <a:off x="10281904" y="2930339"/>
            <a:ext cx="523809" cy="2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65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02B7F-4983-A22C-7152-7AE741E10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5E331-025E-831F-7AE2-F763754B92E3}"/>
              </a:ext>
            </a:extLst>
          </p:cNvPr>
          <p:cNvSpPr/>
          <p:nvPr/>
        </p:nvSpPr>
        <p:spPr bwMode="auto">
          <a:xfrm>
            <a:off x="2072380" y="1735347"/>
            <a:ext cx="980952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3E378-E97E-E037-CD22-8E6EA5FD760C}"/>
              </a:ext>
            </a:extLst>
          </p:cNvPr>
          <p:cNvSpPr/>
          <p:nvPr/>
        </p:nvSpPr>
        <p:spPr bwMode="auto">
          <a:xfrm>
            <a:off x="5567619" y="1735347"/>
            <a:ext cx="819047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F477F4-B340-D6D8-384E-AC5BD9CF3A55}"/>
              </a:ext>
            </a:extLst>
          </p:cNvPr>
          <p:cNvSpPr/>
          <p:nvPr/>
        </p:nvSpPr>
        <p:spPr bwMode="auto">
          <a:xfrm>
            <a:off x="8900952" y="1735347"/>
            <a:ext cx="980952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DFFFBF-0423-67CC-918C-F38B503C98B7}"/>
              </a:ext>
            </a:extLst>
          </p:cNvPr>
          <p:cNvSpPr/>
          <p:nvPr/>
        </p:nvSpPr>
        <p:spPr bwMode="auto">
          <a:xfrm>
            <a:off x="995620" y="2317398"/>
            <a:ext cx="1512168" cy="8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FAB2C3-EDF8-6A47-A8B3-CB044194AE03}"/>
              </a:ext>
            </a:extLst>
          </p:cNvPr>
          <p:cNvSpPr/>
          <p:nvPr/>
        </p:nvSpPr>
        <p:spPr bwMode="auto">
          <a:xfrm>
            <a:off x="4526115" y="2317398"/>
            <a:ext cx="1461763" cy="8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248745-D7C5-8809-15A4-A33C16D6601A}"/>
              </a:ext>
            </a:extLst>
          </p:cNvPr>
          <p:cNvSpPr/>
          <p:nvPr/>
        </p:nvSpPr>
        <p:spPr bwMode="auto">
          <a:xfrm>
            <a:off x="7824192" y="2317398"/>
            <a:ext cx="1512168" cy="8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8196D83E-C791-5D23-C5B4-A3AD9D49BC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24" y="3834550"/>
            <a:ext cx="10800000" cy="264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23D1C14-DC5F-D0C8-C804-8B50A622FB70}"/>
              </a:ext>
            </a:extLst>
          </p:cNvPr>
          <p:cNvSpPr/>
          <p:nvPr/>
        </p:nvSpPr>
        <p:spPr bwMode="auto">
          <a:xfrm>
            <a:off x="2045957" y="3930066"/>
            <a:ext cx="1447619" cy="22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75F5F01-A2C6-63C4-D7EA-55167B1B0979}"/>
              </a:ext>
            </a:extLst>
          </p:cNvPr>
          <p:cNvSpPr/>
          <p:nvPr/>
        </p:nvSpPr>
        <p:spPr bwMode="auto">
          <a:xfrm>
            <a:off x="6960243" y="3930066"/>
            <a:ext cx="1438095" cy="22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EB4EF7B-748D-2CA1-1FAC-625658298401}"/>
              </a:ext>
            </a:extLst>
          </p:cNvPr>
          <p:cNvSpPr/>
          <p:nvPr/>
        </p:nvSpPr>
        <p:spPr bwMode="auto">
          <a:xfrm>
            <a:off x="2184168" y="4703752"/>
            <a:ext cx="1728192" cy="1587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965A9FF-17B4-05D5-C1BE-9CC7333551B2}"/>
              </a:ext>
            </a:extLst>
          </p:cNvPr>
          <p:cNvSpPr/>
          <p:nvPr/>
        </p:nvSpPr>
        <p:spPr bwMode="auto">
          <a:xfrm>
            <a:off x="7224728" y="4703752"/>
            <a:ext cx="2090918" cy="1587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F7D589D-471A-2E1F-E680-FDB7961164F8}"/>
              </a:ext>
            </a:extLst>
          </p:cNvPr>
          <p:cNvSpPr/>
          <p:nvPr/>
        </p:nvSpPr>
        <p:spPr bwMode="auto">
          <a:xfrm>
            <a:off x="874528" y="4419342"/>
            <a:ext cx="1000000" cy="206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3CDC997-E23E-3046-BDA3-72A61A3D2218}"/>
              </a:ext>
            </a:extLst>
          </p:cNvPr>
          <p:cNvSpPr/>
          <p:nvPr/>
        </p:nvSpPr>
        <p:spPr bwMode="auto">
          <a:xfrm>
            <a:off x="5665004" y="4419342"/>
            <a:ext cx="1295238" cy="206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29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579AA-A16E-E39A-9E15-48B81B4E2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E8104-BC72-9373-73C2-E795997428E9}"/>
              </a:ext>
            </a:extLst>
          </p:cNvPr>
          <p:cNvSpPr/>
          <p:nvPr/>
        </p:nvSpPr>
        <p:spPr bwMode="auto">
          <a:xfrm>
            <a:off x="2043809" y="4276891"/>
            <a:ext cx="285714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068FF-A602-1485-707F-A483D33514A8}"/>
              </a:ext>
            </a:extLst>
          </p:cNvPr>
          <p:cNvSpPr/>
          <p:nvPr/>
        </p:nvSpPr>
        <p:spPr bwMode="auto">
          <a:xfrm>
            <a:off x="3529523" y="4286415"/>
            <a:ext cx="266666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A65DE3-D034-2448-0E4B-3ABBA626C290}"/>
              </a:ext>
            </a:extLst>
          </p:cNvPr>
          <p:cNvSpPr/>
          <p:nvPr/>
        </p:nvSpPr>
        <p:spPr bwMode="auto">
          <a:xfrm>
            <a:off x="5005714" y="4286415"/>
            <a:ext cx="285714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BD9CCD-B11F-58D4-4D46-7A7AB973152A}"/>
              </a:ext>
            </a:extLst>
          </p:cNvPr>
          <p:cNvSpPr/>
          <p:nvPr/>
        </p:nvSpPr>
        <p:spPr bwMode="auto">
          <a:xfrm>
            <a:off x="6491428" y="4286415"/>
            <a:ext cx="257142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8B0B8-54CA-D266-1860-23C592AC3B88}"/>
              </a:ext>
            </a:extLst>
          </p:cNvPr>
          <p:cNvSpPr/>
          <p:nvPr/>
        </p:nvSpPr>
        <p:spPr bwMode="auto">
          <a:xfrm>
            <a:off x="7948571" y="4286415"/>
            <a:ext cx="276190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41BBA4B-0DEE-6D6A-C349-451908683A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648334"/>
            <a:ext cx="10800000" cy="1860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88DBEB-5934-3FA4-908C-356E4E5E44CE}"/>
              </a:ext>
            </a:extLst>
          </p:cNvPr>
          <p:cNvSpPr/>
          <p:nvPr/>
        </p:nvSpPr>
        <p:spPr bwMode="auto">
          <a:xfrm>
            <a:off x="2047075" y="6117777"/>
            <a:ext cx="428571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A146EC-DF0F-774B-7168-E36E0232DDB4}"/>
              </a:ext>
            </a:extLst>
          </p:cNvPr>
          <p:cNvSpPr/>
          <p:nvPr/>
        </p:nvSpPr>
        <p:spPr bwMode="auto">
          <a:xfrm>
            <a:off x="3675646" y="6117777"/>
            <a:ext cx="1152380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B28CE4-57FA-2618-C974-C33D60152799}"/>
              </a:ext>
            </a:extLst>
          </p:cNvPr>
          <p:cNvSpPr/>
          <p:nvPr/>
        </p:nvSpPr>
        <p:spPr bwMode="auto">
          <a:xfrm>
            <a:off x="6028027" y="6117777"/>
            <a:ext cx="428571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9B0E22-3328-1876-C941-434CA52F0DF7}"/>
              </a:ext>
            </a:extLst>
          </p:cNvPr>
          <p:cNvSpPr/>
          <p:nvPr/>
        </p:nvSpPr>
        <p:spPr bwMode="auto">
          <a:xfrm>
            <a:off x="7666122" y="6117777"/>
            <a:ext cx="990476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072A2E-B009-3BEC-CD52-E1FA8DC9E773}"/>
              </a:ext>
            </a:extLst>
          </p:cNvPr>
          <p:cNvSpPr/>
          <p:nvPr/>
        </p:nvSpPr>
        <p:spPr bwMode="auto">
          <a:xfrm>
            <a:off x="9866122" y="6117777"/>
            <a:ext cx="666666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13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2023-07-17T03:20:11Z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