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486025"/>
            <a:ext cx="62388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53469-B8F8-4126-10A1-06CC2FAC0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133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76D21-6741-4E0F-E03E-56A613826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91A7E7-96FB-89B4-FBA8-BD4D07CDE4C5}"/>
              </a:ext>
            </a:extLst>
          </p:cNvPr>
          <p:cNvSpPr/>
          <p:nvPr/>
        </p:nvSpPr>
        <p:spPr bwMode="auto">
          <a:xfrm>
            <a:off x="1320000" y="1286423"/>
            <a:ext cx="4152380" cy="485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1A2B1D-360C-89CA-5CC9-85D2272E0F15}"/>
              </a:ext>
            </a:extLst>
          </p:cNvPr>
          <p:cNvSpPr/>
          <p:nvPr/>
        </p:nvSpPr>
        <p:spPr bwMode="auto">
          <a:xfrm>
            <a:off x="681904" y="2353557"/>
            <a:ext cx="1676190" cy="38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45A7B1-56C7-C585-37C1-7354BF3AFC8E}"/>
              </a:ext>
            </a:extLst>
          </p:cNvPr>
          <p:cNvSpPr/>
          <p:nvPr/>
        </p:nvSpPr>
        <p:spPr bwMode="auto">
          <a:xfrm>
            <a:off x="681904" y="3306356"/>
            <a:ext cx="2400000" cy="5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2F2B73-3E20-98B1-9E75-CC79C41A253F}"/>
              </a:ext>
            </a:extLst>
          </p:cNvPr>
          <p:cNvSpPr/>
          <p:nvPr/>
        </p:nvSpPr>
        <p:spPr bwMode="auto">
          <a:xfrm>
            <a:off x="681904" y="4325850"/>
            <a:ext cx="5361904" cy="5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12224" y="1124744"/>
            <a:ext cx="223224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181F1-0C99-81F7-F177-43F1B9604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9" y="620688"/>
            <a:ext cx="7359901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D4B3AD1-D4AF-44E1-027C-9FFA47EFE0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2492896"/>
            <a:ext cx="6032670" cy="228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9EBC605-FB44-2325-7DF0-EE0D1CAF5E6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96493"/>
            <a:ext cx="7488832" cy="2261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E3738-8B45-5C54-9E76-D6F8B0A6D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0136" cy="2943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4A893-FB87-CDE0-F54D-51728EFE51E7}"/>
              </a:ext>
            </a:extLst>
          </p:cNvPr>
          <p:cNvSpPr/>
          <p:nvPr/>
        </p:nvSpPr>
        <p:spPr bwMode="auto">
          <a:xfrm>
            <a:off x="1834220" y="2119215"/>
            <a:ext cx="342857" cy="42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846D2-06B6-AE42-902C-09C898B100FB}"/>
              </a:ext>
            </a:extLst>
          </p:cNvPr>
          <p:cNvSpPr/>
          <p:nvPr/>
        </p:nvSpPr>
        <p:spPr bwMode="auto">
          <a:xfrm>
            <a:off x="4824118" y="2196621"/>
            <a:ext cx="342857" cy="43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5D0AE-92EE-FB2A-889A-2DC2ADDE210C}"/>
              </a:ext>
            </a:extLst>
          </p:cNvPr>
          <p:cNvSpPr/>
          <p:nvPr/>
        </p:nvSpPr>
        <p:spPr bwMode="auto">
          <a:xfrm>
            <a:off x="1691362" y="3376728"/>
            <a:ext cx="628571" cy="42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37891-2911-394A-56D9-704BA88A8DE4}"/>
              </a:ext>
            </a:extLst>
          </p:cNvPr>
          <p:cNvSpPr/>
          <p:nvPr/>
        </p:nvSpPr>
        <p:spPr bwMode="auto">
          <a:xfrm>
            <a:off x="4647928" y="3376728"/>
            <a:ext cx="352380" cy="41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D4B3AD1-D4AF-44E1-027C-9FFA47EFE0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836712"/>
            <a:ext cx="6032670" cy="228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61F6122-9F27-A7D7-7F71-794361ECE41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4" y="3628065"/>
            <a:ext cx="10800000" cy="324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4063F0-BD2F-A180-D791-DA9959CFD5F7}"/>
              </a:ext>
            </a:extLst>
          </p:cNvPr>
          <p:cNvSpPr/>
          <p:nvPr/>
        </p:nvSpPr>
        <p:spPr bwMode="auto">
          <a:xfrm>
            <a:off x="719458" y="4009894"/>
            <a:ext cx="3476190" cy="52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BA795E-47B4-D213-BE0F-99567F0DE47C}"/>
              </a:ext>
            </a:extLst>
          </p:cNvPr>
          <p:cNvSpPr/>
          <p:nvPr/>
        </p:nvSpPr>
        <p:spPr bwMode="auto">
          <a:xfrm>
            <a:off x="4738506" y="4009894"/>
            <a:ext cx="3171428" cy="52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A26B8A-0B25-CD5E-35D2-CE47E3408062}"/>
              </a:ext>
            </a:extLst>
          </p:cNvPr>
          <p:cNvSpPr/>
          <p:nvPr/>
        </p:nvSpPr>
        <p:spPr bwMode="auto">
          <a:xfrm>
            <a:off x="719458" y="5050381"/>
            <a:ext cx="3733333" cy="50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84E4DC-6487-ED48-0E77-1498AB8E7B0B}"/>
              </a:ext>
            </a:extLst>
          </p:cNvPr>
          <p:cNvSpPr/>
          <p:nvPr/>
        </p:nvSpPr>
        <p:spPr bwMode="auto">
          <a:xfrm>
            <a:off x="719458" y="6062231"/>
            <a:ext cx="4117952" cy="49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4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3811E-B106-EB37-7813-8051FC127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768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8A9F1-C035-14CC-49BE-FE85A2D75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BACF7-7014-22FD-4567-484CBAB10E67}"/>
              </a:ext>
            </a:extLst>
          </p:cNvPr>
          <p:cNvSpPr/>
          <p:nvPr/>
        </p:nvSpPr>
        <p:spPr bwMode="auto">
          <a:xfrm>
            <a:off x="681904" y="1325160"/>
            <a:ext cx="3757912" cy="52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7264D8-11D8-5FC5-F560-C0AF98E4FF31}"/>
              </a:ext>
            </a:extLst>
          </p:cNvPr>
          <p:cNvSpPr/>
          <p:nvPr/>
        </p:nvSpPr>
        <p:spPr bwMode="auto">
          <a:xfrm>
            <a:off x="681904" y="2375095"/>
            <a:ext cx="4000000" cy="49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04CD6D-0059-ECF2-DDDF-55A54E40BB96}"/>
              </a:ext>
            </a:extLst>
          </p:cNvPr>
          <p:cNvSpPr/>
          <p:nvPr/>
        </p:nvSpPr>
        <p:spPr bwMode="auto">
          <a:xfrm>
            <a:off x="4977142" y="2346461"/>
            <a:ext cx="4485715" cy="52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C472ED-5B37-D8BE-2292-321E1C5D7176}"/>
              </a:ext>
            </a:extLst>
          </p:cNvPr>
          <p:cNvSpPr/>
          <p:nvPr/>
        </p:nvSpPr>
        <p:spPr bwMode="auto">
          <a:xfrm>
            <a:off x="681904" y="3405941"/>
            <a:ext cx="3209523" cy="48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BAFB20-372F-9990-A155-536809E445C9}"/>
              </a:ext>
            </a:extLst>
          </p:cNvPr>
          <p:cNvSpPr/>
          <p:nvPr/>
        </p:nvSpPr>
        <p:spPr bwMode="auto">
          <a:xfrm>
            <a:off x="4977142" y="3405941"/>
            <a:ext cx="3695238" cy="48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2E609D-EDEA-0A38-7A08-A01F9FA7A7E2}"/>
              </a:ext>
            </a:extLst>
          </p:cNvPr>
          <p:cNvSpPr/>
          <p:nvPr/>
        </p:nvSpPr>
        <p:spPr bwMode="auto">
          <a:xfrm>
            <a:off x="681904" y="4398607"/>
            <a:ext cx="7070280" cy="50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2BACF7-7014-22FD-4567-484CBAB10E67}"/>
              </a:ext>
            </a:extLst>
          </p:cNvPr>
          <p:cNvSpPr/>
          <p:nvPr/>
        </p:nvSpPr>
        <p:spPr bwMode="auto">
          <a:xfrm>
            <a:off x="4439816" y="1325160"/>
            <a:ext cx="4232564" cy="52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48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1D614-1D59-397C-3FD3-56CFFB773A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02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CA8F4-B412-7592-689F-A3A30D2FE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1EC48-1B16-D82A-9598-8EA34EAF5A7E}"/>
              </a:ext>
            </a:extLst>
          </p:cNvPr>
          <p:cNvSpPr/>
          <p:nvPr/>
        </p:nvSpPr>
        <p:spPr bwMode="auto">
          <a:xfrm>
            <a:off x="681904" y="1210337"/>
            <a:ext cx="3990476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9B73B-F923-EF65-5BD4-3FA91BC9DF04}"/>
              </a:ext>
            </a:extLst>
          </p:cNvPr>
          <p:cNvSpPr/>
          <p:nvPr/>
        </p:nvSpPr>
        <p:spPr bwMode="auto">
          <a:xfrm>
            <a:off x="681904" y="2201819"/>
            <a:ext cx="3466666" cy="5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8563A7-0BD1-5DA1-8998-FD47EC5E1478}"/>
              </a:ext>
            </a:extLst>
          </p:cNvPr>
          <p:cNvSpPr/>
          <p:nvPr/>
        </p:nvSpPr>
        <p:spPr bwMode="auto">
          <a:xfrm>
            <a:off x="681904" y="3260036"/>
            <a:ext cx="3990476" cy="4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FA9B9C-0BF7-F676-34FE-5535F486ACEB}"/>
              </a:ext>
            </a:extLst>
          </p:cNvPr>
          <p:cNvSpPr/>
          <p:nvPr/>
        </p:nvSpPr>
        <p:spPr bwMode="auto">
          <a:xfrm>
            <a:off x="681904" y="4280120"/>
            <a:ext cx="3733333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6004A5-5A80-3BCC-381B-4728D83D5196}"/>
              </a:ext>
            </a:extLst>
          </p:cNvPr>
          <p:cNvSpPr/>
          <p:nvPr/>
        </p:nvSpPr>
        <p:spPr bwMode="auto">
          <a:xfrm>
            <a:off x="681904" y="5271602"/>
            <a:ext cx="5198072" cy="50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FE676-946A-8744-821D-D57C8CB33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C6CB8F-FF22-170E-642C-48F87D65CE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022733"/>
            <a:ext cx="10800000" cy="2589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037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65A80-9AC1-9950-ED26-1186A934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4315E-007E-543F-ED86-287D3BC1948F}"/>
              </a:ext>
            </a:extLst>
          </p:cNvPr>
          <p:cNvSpPr/>
          <p:nvPr/>
        </p:nvSpPr>
        <p:spPr bwMode="auto">
          <a:xfrm>
            <a:off x="681904" y="1353450"/>
            <a:ext cx="3466666" cy="52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1FF7D-DDAF-E5DB-9269-5FA6402FDAF6}"/>
              </a:ext>
            </a:extLst>
          </p:cNvPr>
          <p:cNvSpPr/>
          <p:nvPr/>
        </p:nvSpPr>
        <p:spPr bwMode="auto">
          <a:xfrm>
            <a:off x="681904" y="2373831"/>
            <a:ext cx="3466666" cy="52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D3DC45-E871-1DD3-8E1B-F3C41371168D}"/>
              </a:ext>
            </a:extLst>
          </p:cNvPr>
          <p:cNvSpPr/>
          <p:nvPr/>
        </p:nvSpPr>
        <p:spPr bwMode="auto">
          <a:xfrm>
            <a:off x="681904" y="3403748"/>
            <a:ext cx="3990476" cy="51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649101-359A-6990-113A-917CE95B6A2B}"/>
              </a:ext>
            </a:extLst>
          </p:cNvPr>
          <p:cNvSpPr/>
          <p:nvPr/>
        </p:nvSpPr>
        <p:spPr bwMode="auto">
          <a:xfrm>
            <a:off x="681904" y="4424129"/>
            <a:ext cx="7502328" cy="5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8C6CB8F-FF22-170E-642C-48F87D65CE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1760730"/>
            <a:ext cx="8109090" cy="1944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797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2023-07-18T04:10:28Z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