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337" autoAdjust="0"/>
  </p:normalViewPr>
  <p:slideViewPr>
    <p:cSldViewPr>
      <p:cViewPr varScale="1">
        <p:scale>
          <a:sx n="81" d="100"/>
          <a:sy n="81" d="100"/>
        </p:scale>
        <p:origin x="91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063C2-93BD-49DB-BF52-1EF7AF7F6AA1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86D8C-8DF1-4911-828F-E47C77CA7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75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86D8C-8DF1-4911-828F-E47C77CA76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50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114675"/>
            <a:ext cx="98679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774F2-6E2E-A962-4417-D3CD5E459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733A8-B38C-8DCC-4386-709756766154}"/>
              </a:ext>
            </a:extLst>
          </p:cNvPr>
          <p:cNvSpPr/>
          <p:nvPr/>
        </p:nvSpPr>
        <p:spPr bwMode="auto">
          <a:xfrm>
            <a:off x="1462857" y="2442846"/>
            <a:ext cx="2952380" cy="372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340BE1-489B-134A-0CDE-2C595524A066}"/>
              </a:ext>
            </a:extLst>
          </p:cNvPr>
          <p:cNvSpPr/>
          <p:nvPr/>
        </p:nvSpPr>
        <p:spPr bwMode="auto">
          <a:xfrm>
            <a:off x="1415480" y="3407493"/>
            <a:ext cx="7742614" cy="52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AF323D6-4A80-B046-A08C-CBA634738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 r="1846"/>
          <a:stretch/>
        </p:blipFill>
        <p:spPr>
          <a:xfrm>
            <a:off x="720000" y="4005064"/>
            <a:ext cx="10200536" cy="272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662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9E72B-C5AC-5D52-17D5-749916256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DDB3D-11E4-D5C0-55C4-90272C4B42CA}"/>
              </a:ext>
            </a:extLst>
          </p:cNvPr>
          <p:cNvSpPr/>
          <p:nvPr/>
        </p:nvSpPr>
        <p:spPr bwMode="auto">
          <a:xfrm>
            <a:off x="1500952" y="2260179"/>
            <a:ext cx="7171428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115640-D61B-373E-CB9A-211F92837D02}"/>
              </a:ext>
            </a:extLst>
          </p:cNvPr>
          <p:cNvSpPr/>
          <p:nvPr/>
        </p:nvSpPr>
        <p:spPr bwMode="auto">
          <a:xfrm>
            <a:off x="1472380" y="3386143"/>
            <a:ext cx="2695238" cy="38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611226-731A-218A-5441-17CEE22694D1}"/>
              </a:ext>
            </a:extLst>
          </p:cNvPr>
          <p:cNvSpPr/>
          <p:nvPr/>
        </p:nvSpPr>
        <p:spPr bwMode="auto">
          <a:xfrm>
            <a:off x="1491428" y="4359435"/>
            <a:ext cx="7419047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AF323D6-4A80-B046-A08C-CBA634738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 r="1846"/>
          <a:stretch/>
        </p:blipFill>
        <p:spPr>
          <a:xfrm>
            <a:off x="2351584" y="4874706"/>
            <a:ext cx="7848872" cy="209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675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1FCFE-F0F9-8123-E219-79345A6175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15" y="718834"/>
            <a:ext cx="6960173" cy="197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1D18D08-AF7E-4DBF-0D0D-8F2B7C05E5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25" y="1798444"/>
            <a:ext cx="9938304" cy="51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77B4C5-920D-5E1E-1534-9054EFD124F6}"/>
              </a:ext>
            </a:extLst>
          </p:cNvPr>
          <p:cNvSpPr/>
          <p:nvPr/>
        </p:nvSpPr>
        <p:spPr bwMode="auto">
          <a:xfrm>
            <a:off x="5303912" y="2217852"/>
            <a:ext cx="276190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332ABD-5A1B-4160-1BC7-5755A4BB77C4}"/>
              </a:ext>
            </a:extLst>
          </p:cNvPr>
          <p:cNvSpPr/>
          <p:nvPr/>
        </p:nvSpPr>
        <p:spPr bwMode="auto">
          <a:xfrm>
            <a:off x="6168008" y="2217852"/>
            <a:ext cx="266666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ED6452-D474-708A-5801-1D005C578EB8}"/>
              </a:ext>
            </a:extLst>
          </p:cNvPr>
          <p:cNvSpPr/>
          <p:nvPr/>
        </p:nvSpPr>
        <p:spPr bwMode="auto">
          <a:xfrm>
            <a:off x="8167403" y="3475596"/>
            <a:ext cx="276190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698896-89A0-F632-0724-F52FE4932D56}"/>
              </a:ext>
            </a:extLst>
          </p:cNvPr>
          <p:cNvSpPr/>
          <p:nvPr/>
        </p:nvSpPr>
        <p:spPr bwMode="auto">
          <a:xfrm>
            <a:off x="4386662" y="3726459"/>
            <a:ext cx="304761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F46F42-BF90-2575-855B-E51C8D12A6D5}"/>
              </a:ext>
            </a:extLst>
          </p:cNvPr>
          <p:cNvSpPr/>
          <p:nvPr/>
        </p:nvSpPr>
        <p:spPr bwMode="auto">
          <a:xfrm>
            <a:off x="5310472" y="3726459"/>
            <a:ext cx="304761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2EDAB3-01B7-7B17-21C3-90C7FD66280F}"/>
              </a:ext>
            </a:extLst>
          </p:cNvPr>
          <p:cNvSpPr/>
          <p:nvPr/>
        </p:nvSpPr>
        <p:spPr bwMode="auto">
          <a:xfrm>
            <a:off x="2087443" y="4209717"/>
            <a:ext cx="552380" cy="4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5973F0-5014-E57F-C5BA-6CBA1617AC8A}"/>
              </a:ext>
            </a:extLst>
          </p:cNvPr>
          <p:cNvSpPr/>
          <p:nvPr/>
        </p:nvSpPr>
        <p:spPr bwMode="auto">
          <a:xfrm>
            <a:off x="5231904" y="4581128"/>
            <a:ext cx="314285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B7CD02-202D-9FCD-E49A-0CBD3127A4DC}"/>
              </a:ext>
            </a:extLst>
          </p:cNvPr>
          <p:cNvSpPr/>
          <p:nvPr/>
        </p:nvSpPr>
        <p:spPr bwMode="auto">
          <a:xfrm>
            <a:off x="6155713" y="4590659"/>
            <a:ext cx="295238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4FE327-6784-7491-74A1-4BAFE3AC0E7C}"/>
              </a:ext>
            </a:extLst>
          </p:cNvPr>
          <p:cNvSpPr/>
          <p:nvPr/>
        </p:nvSpPr>
        <p:spPr bwMode="auto">
          <a:xfrm>
            <a:off x="7980403" y="4490546"/>
            <a:ext cx="542856" cy="48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7AAE47-F36C-6C0A-A5F8-5929E8A25864}"/>
              </a:ext>
            </a:extLst>
          </p:cNvPr>
          <p:cNvSpPr/>
          <p:nvPr/>
        </p:nvSpPr>
        <p:spPr bwMode="auto">
          <a:xfrm>
            <a:off x="5231904" y="5445224"/>
            <a:ext cx="304761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19E23E-1ADD-ADAB-D9D5-8457ADBAABCA}"/>
              </a:ext>
            </a:extLst>
          </p:cNvPr>
          <p:cNvSpPr/>
          <p:nvPr/>
        </p:nvSpPr>
        <p:spPr bwMode="auto">
          <a:xfrm>
            <a:off x="6155713" y="5445224"/>
            <a:ext cx="304761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23D20F-882E-23FF-4326-5777AFA41D3B}"/>
              </a:ext>
            </a:extLst>
          </p:cNvPr>
          <p:cNvSpPr/>
          <p:nvPr/>
        </p:nvSpPr>
        <p:spPr bwMode="auto">
          <a:xfrm>
            <a:off x="2090960" y="5702518"/>
            <a:ext cx="561904" cy="46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91AAE95-49FC-DAA7-7CF8-3F5511C7999F}"/>
              </a:ext>
            </a:extLst>
          </p:cNvPr>
          <p:cNvSpPr/>
          <p:nvPr/>
        </p:nvSpPr>
        <p:spPr bwMode="auto">
          <a:xfrm>
            <a:off x="5260475" y="6309320"/>
            <a:ext cx="257142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22FD2E-463D-1994-05BB-5F35CBD7C663}"/>
              </a:ext>
            </a:extLst>
          </p:cNvPr>
          <p:cNvSpPr/>
          <p:nvPr/>
        </p:nvSpPr>
        <p:spPr bwMode="auto">
          <a:xfrm>
            <a:off x="6155713" y="6309320"/>
            <a:ext cx="295238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E9F1B-0ED6-0F5F-B2BC-BD5943CE6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340768"/>
            <a:ext cx="10800000" cy="36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26049-C3E7-6B6A-B68D-2820E3771BF3}"/>
              </a:ext>
            </a:extLst>
          </p:cNvPr>
          <p:cNvSpPr/>
          <p:nvPr/>
        </p:nvSpPr>
        <p:spPr bwMode="auto">
          <a:xfrm>
            <a:off x="7707694" y="2390530"/>
            <a:ext cx="561904" cy="45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9133B6-6C71-D88F-ADB8-E44F62F17F1B}"/>
              </a:ext>
            </a:extLst>
          </p:cNvPr>
          <p:cNvSpPr/>
          <p:nvPr/>
        </p:nvSpPr>
        <p:spPr bwMode="auto">
          <a:xfrm>
            <a:off x="3069599" y="3437728"/>
            <a:ext cx="542857" cy="41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20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DCF5C-CAEE-DCC8-3218-CD22DFF44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4D1C5-6035-C114-6D58-80BE902D9DDE}"/>
              </a:ext>
            </a:extLst>
          </p:cNvPr>
          <p:cNvSpPr/>
          <p:nvPr/>
        </p:nvSpPr>
        <p:spPr bwMode="auto">
          <a:xfrm>
            <a:off x="3500952" y="2583182"/>
            <a:ext cx="295238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3797F-E066-7D45-FA12-487C3DE93451}"/>
              </a:ext>
            </a:extLst>
          </p:cNvPr>
          <p:cNvSpPr/>
          <p:nvPr/>
        </p:nvSpPr>
        <p:spPr bwMode="auto">
          <a:xfrm>
            <a:off x="4100952" y="2583182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40B2FA-F4C0-FD8C-7D4B-A28DE48158D1}"/>
              </a:ext>
            </a:extLst>
          </p:cNvPr>
          <p:cNvSpPr/>
          <p:nvPr/>
        </p:nvSpPr>
        <p:spPr bwMode="auto">
          <a:xfrm>
            <a:off x="8720000" y="2583182"/>
            <a:ext cx="342858" cy="4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B7109-2593-FFB2-7279-6BFC5458D8F1}"/>
              </a:ext>
            </a:extLst>
          </p:cNvPr>
          <p:cNvSpPr/>
          <p:nvPr/>
        </p:nvSpPr>
        <p:spPr bwMode="auto">
          <a:xfrm>
            <a:off x="2862857" y="3975092"/>
            <a:ext cx="352380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F4E527-F514-3126-C011-B152A0B9E04E}"/>
              </a:ext>
            </a:extLst>
          </p:cNvPr>
          <p:cNvSpPr/>
          <p:nvPr/>
        </p:nvSpPr>
        <p:spPr bwMode="auto">
          <a:xfrm>
            <a:off x="3481904" y="3975092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FE9C3D-D3FA-5571-59B1-E84C48C36EC0}"/>
              </a:ext>
            </a:extLst>
          </p:cNvPr>
          <p:cNvSpPr/>
          <p:nvPr/>
        </p:nvSpPr>
        <p:spPr bwMode="auto">
          <a:xfrm>
            <a:off x="7481904" y="3975092"/>
            <a:ext cx="352380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A0F872-930E-9422-FC69-F36791CB37F1}"/>
              </a:ext>
            </a:extLst>
          </p:cNvPr>
          <p:cNvSpPr/>
          <p:nvPr/>
        </p:nvSpPr>
        <p:spPr bwMode="auto">
          <a:xfrm>
            <a:off x="8100952" y="3975092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6C0E90-8441-E4F0-DA60-D21083FB848B}"/>
              </a:ext>
            </a:extLst>
          </p:cNvPr>
          <p:cNvSpPr/>
          <p:nvPr/>
        </p:nvSpPr>
        <p:spPr bwMode="auto">
          <a:xfrm>
            <a:off x="8710476" y="3975092"/>
            <a:ext cx="352380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3627FE-65C3-401B-B4BD-52630F467A4F}"/>
              </a:ext>
            </a:extLst>
          </p:cNvPr>
          <p:cNvSpPr/>
          <p:nvPr/>
        </p:nvSpPr>
        <p:spPr bwMode="auto">
          <a:xfrm>
            <a:off x="3481904" y="4585244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82A3E7-995E-8327-7F03-F58F57985D8F}"/>
              </a:ext>
            </a:extLst>
          </p:cNvPr>
          <p:cNvSpPr/>
          <p:nvPr/>
        </p:nvSpPr>
        <p:spPr bwMode="auto">
          <a:xfrm>
            <a:off x="4100952" y="4585244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4C12C8-BCD3-DF8E-AB3C-F76883524846}"/>
              </a:ext>
            </a:extLst>
          </p:cNvPr>
          <p:cNvSpPr/>
          <p:nvPr/>
        </p:nvSpPr>
        <p:spPr bwMode="auto">
          <a:xfrm>
            <a:off x="8710476" y="4585244"/>
            <a:ext cx="352380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381393B-6565-5FF3-1B45-D96D3CCA6480}"/>
              </a:ext>
            </a:extLst>
          </p:cNvPr>
          <p:cNvSpPr/>
          <p:nvPr/>
        </p:nvSpPr>
        <p:spPr bwMode="auto">
          <a:xfrm>
            <a:off x="3481904" y="5204929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962327-2B50-05DA-EE6D-459DB4844D00}"/>
              </a:ext>
            </a:extLst>
          </p:cNvPr>
          <p:cNvSpPr/>
          <p:nvPr/>
        </p:nvSpPr>
        <p:spPr bwMode="auto">
          <a:xfrm>
            <a:off x="4100952" y="5204929"/>
            <a:ext cx="342857" cy="4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B1F807-69B9-4150-3A57-A6549AF4FD47}"/>
              </a:ext>
            </a:extLst>
          </p:cNvPr>
          <p:cNvSpPr/>
          <p:nvPr/>
        </p:nvSpPr>
        <p:spPr bwMode="auto">
          <a:xfrm>
            <a:off x="2377142" y="5710212"/>
            <a:ext cx="2238095" cy="3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5F1609-72F1-6DAC-8E3F-58E3826488C2}"/>
              </a:ext>
            </a:extLst>
          </p:cNvPr>
          <p:cNvSpPr/>
          <p:nvPr/>
        </p:nvSpPr>
        <p:spPr bwMode="auto">
          <a:xfrm>
            <a:off x="4100952" y="5815082"/>
            <a:ext cx="342857" cy="4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B1F807-69B9-4150-3A57-A6549AF4FD47}"/>
              </a:ext>
            </a:extLst>
          </p:cNvPr>
          <p:cNvSpPr/>
          <p:nvPr/>
        </p:nvSpPr>
        <p:spPr bwMode="auto">
          <a:xfrm>
            <a:off x="2415546" y="4470225"/>
            <a:ext cx="2238095" cy="3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B1F807-69B9-4150-3A57-A6549AF4FD47}"/>
              </a:ext>
            </a:extLst>
          </p:cNvPr>
          <p:cNvSpPr/>
          <p:nvPr/>
        </p:nvSpPr>
        <p:spPr bwMode="auto">
          <a:xfrm>
            <a:off x="7032104" y="4470225"/>
            <a:ext cx="2238095" cy="3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4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A71FA-F1BB-BCA0-CE3A-3C09E8727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6B194-F71A-7CF5-F9A3-86032E6F256F}"/>
              </a:ext>
            </a:extLst>
          </p:cNvPr>
          <p:cNvSpPr/>
          <p:nvPr/>
        </p:nvSpPr>
        <p:spPr bwMode="auto">
          <a:xfrm>
            <a:off x="2405714" y="1392299"/>
            <a:ext cx="295238" cy="42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43C01-256C-860D-DBE7-63F674FCB00E}"/>
              </a:ext>
            </a:extLst>
          </p:cNvPr>
          <p:cNvSpPr/>
          <p:nvPr/>
        </p:nvSpPr>
        <p:spPr bwMode="auto">
          <a:xfrm>
            <a:off x="3005714" y="1392299"/>
            <a:ext cx="342857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7FE2E1-2271-18E0-46D3-D6BD616B8B05}"/>
              </a:ext>
            </a:extLst>
          </p:cNvPr>
          <p:cNvSpPr/>
          <p:nvPr/>
        </p:nvSpPr>
        <p:spPr bwMode="auto">
          <a:xfrm>
            <a:off x="7624761" y="1392299"/>
            <a:ext cx="342857" cy="42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EF8F17-2E33-EAB4-662E-472F5BC6B2D7}"/>
              </a:ext>
            </a:extLst>
          </p:cNvPr>
          <p:cNvSpPr/>
          <p:nvPr/>
        </p:nvSpPr>
        <p:spPr bwMode="auto">
          <a:xfrm>
            <a:off x="1767619" y="2777377"/>
            <a:ext cx="342857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B342A1-A86F-91B1-4F8A-A117CACA7639}"/>
              </a:ext>
            </a:extLst>
          </p:cNvPr>
          <p:cNvSpPr/>
          <p:nvPr/>
        </p:nvSpPr>
        <p:spPr bwMode="auto">
          <a:xfrm>
            <a:off x="2386666" y="2777377"/>
            <a:ext cx="342857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38BBE5-F22F-704A-2830-9B640E6E522B}"/>
              </a:ext>
            </a:extLst>
          </p:cNvPr>
          <p:cNvSpPr/>
          <p:nvPr/>
        </p:nvSpPr>
        <p:spPr bwMode="auto">
          <a:xfrm>
            <a:off x="6386666" y="2786929"/>
            <a:ext cx="342857" cy="42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07E253-A9B6-7B0E-3707-61AF9E8EDB7F}"/>
              </a:ext>
            </a:extLst>
          </p:cNvPr>
          <p:cNvSpPr/>
          <p:nvPr/>
        </p:nvSpPr>
        <p:spPr bwMode="auto">
          <a:xfrm>
            <a:off x="7005714" y="2786929"/>
            <a:ext cx="352380" cy="42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C13E0F-693A-C6E0-C783-698D36F4E8F8}"/>
              </a:ext>
            </a:extLst>
          </p:cNvPr>
          <p:cNvSpPr/>
          <p:nvPr/>
        </p:nvSpPr>
        <p:spPr bwMode="auto">
          <a:xfrm>
            <a:off x="7615238" y="2777377"/>
            <a:ext cx="352380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A46085-F4C8-FE1A-49BB-F19FC77CE317}"/>
              </a:ext>
            </a:extLst>
          </p:cNvPr>
          <p:cNvSpPr/>
          <p:nvPr/>
        </p:nvSpPr>
        <p:spPr bwMode="auto">
          <a:xfrm>
            <a:off x="1281904" y="3274094"/>
            <a:ext cx="2238095" cy="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D0674C-1875-2A49-360D-8A6EC24C2B15}"/>
              </a:ext>
            </a:extLst>
          </p:cNvPr>
          <p:cNvSpPr/>
          <p:nvPr/>
        </p:nvSpPr>
        <p:spPr bwMode="auto">
          <a:xfrm>
            <a:off x="5910476" y="3274094"/>
            <a:ext cx="2228571" cy="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B75FCF-8FF1-1510-EB6C-577C653A7C43}"/>
              </a:ext>
            </a:extLst>
          </p:cNvPr>
          <p:cNvSpPr/>
          <p:nvPr/>
        </p:nvSpPr>
        <p:spPr bwMode="auto">
          <a:xfrm>
            <a:off x="2377142" y="3398274"/>
            <a:ext cx="342857" cy="42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F5BAA9-6294-C8F6-1934-DC4105E74314}"/>
              </a:ext>
            </a:extLst>
          </p:cNvPr>
          <p:cNvSpPr/>
          <p:nvPr/>
        </p:nvSpPr>
        <p:spPr bwMode="auto">
          <a:xfrm>
            <a:off x="3005714" y="3388721"/>
            <a:ext cx="342857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775B9C-A327-6F40-E771-FB40785194AB}"/>
              </a:ext>
            </a:extLst>
          </p:cNvPr>
          <p:cNvSpPr/>
          <p:nvPr/>
        </p:nvSpPr>
        <p:spPr bwMode="auto">
          <a:xfrm>
            <a:off x="7034285" y="3398274"/>
            <a:ext cx="295238" cy="42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2B8110-766B-7E63-BC61-9D4C0C487663}"/>
              </a:ext>
            </a:extLst>
          </p:cNvPr>
          <p:cNvSpPr/>
          <p:nvPr/>
        </p:nvSpPr>
        <p:spPr bwMode="auto">
          <a:xfrm>
            <a:off x="7624761" y="3388721"/>
            <a:ext cx="342857" cy="439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80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B4ED9-42EE-A6CF-A090-E4050CFAF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65147-45DF-1939-59B8-3F9A7C918A7F}"/>
              </a:ext>
            </a:extLst>
          </p:cNvPr>
          <p:cNvSpPr/>
          <p:nvPr/>
        </p:nvSpPr>
        <p:spPr bwMode="auto">
          <a:xfrm>
            <a:off x="3786666" y="2573569"/>
            <a:ext cx="2257142" cy="35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F2FF8-EDCE-3E9B-4917-62B69FA07237}"/>
              </a:ext>
            </a:extLst>
          </p:cNvPr>
          <p:cNvSpPr/>
          <p:nvPr/>
        </p:nvSpPr>
        <p:spPr bwMode="auto">
          <a:xfrm>
            <a:off x="9710476" y="2573569"/>
            <a:ext cx="904761" cy="35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41F026-65E9-C471-4817-157DB99BE98D}"/>
              </a:ext>
            </a:extLst>
          </p:cNvPr>
          <p:cNvSpPr/>
          <p:nvPr/>
        </p:nvSpPr>
        <p:spPr bwMode="auto">
          <a:xfrm>
            <a:off x="8256240" y="3669880"/>
            <a:ext cx="2664295" cy="2207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6D3B0B-917B-12A1-B9B9-B7F5DF7C4C1A}"/>
              </a:ext>
            </a:extLst>
          </p:cNvPr>
          <p:cNvSpPr/>
          <p:nvPr/>
        </p:nvSpPr>
        <p:spPr bwMode="auto">
          <a:xfrm>
            <a:off x="1786666" y="3573016"/>
            <a:ext cx="2266666" cy="303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50D597-3CA2-6D63-2D93-F832440F5B79}"/>
              </a:ext>
            </a:extLst>
          </p:cNvPr>
          <p:cNvSpPr/>
          <p:nvPr/>
        </p:nvSpPr>
        <p:spPr bwMode="auto">
          <a:xfrm>
            <a:off x="5805714" y="3573016"/>
            <a:ext cx="2266666" cy="2952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01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DF9DF-FF27-767F-4F01-875BC2EA8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7D0988-4783-6C17-04D7-2850B641C04A}"/>
              </a:ext>
            </a:extLst>
          </p:cNvPr>
          <p:cNvSpPr/>
          <p:nvPr/>
        </p:nvSpPr>
        <p:spPr bwMode="auto">
          <a:xfrm>
            <a:off x="2615238" y="1381892"/>
            <a:ext cx="2171428" cy="35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4DE1F-BF50-5A15-6A0B-AD0749CD41F8}"/>
              </a:ext>
            </a:extLst>
          </p:cNvPr>
          <p:cNvSpPr/>
          <p:nvPr/>
        </p:nvSpPr>
        <p:spPr bwMode="auto">
          <a:xfrm>
            <a:off x="7720000" y="1381892"/>
            <a:ext cx="2180952" cy="35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904FE8-8FCA-353D-CACD-5EB41981385B}"/>
              </a:ext>
            </a:extLst>
          </p:cNvPr>
          <p:cNvSpPr/>
          <p:nvPr/>
        </p:nvSpPr>
        <p:spPr bwMode="auto">
          <a:xfrm>
            <a:off x="681904" y="2348880"/>
            <a:ext cx="2266666" cy="301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D1E4D1-9531-3685-75A1-0023330F7190}"/>
              </a:ext>
            </a:extLst>
          </p:cNvPr>
          <p:cNvSpPr/>
          <p:nvPr/>
        </p:nvSpPr>
        <p:spPr bwMode="auto">
          <a:xfrm>
            <a:off x="4739047" y="2348880"/>
            <a:ext cx="2228571" cy="301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C2A6E5CE-0EED-797A-A01C-7060623FBF22}"/>
              </a:ext>
            </a:extLst>
          </p:cNvPr>
          <p:cNvSpPr/>
          <p:nvPr/>
        </p:nvSpPr>
        <p:spPr bwMode="auto">
          <a:xfrm>
            <a:off x="7176120" y="2276872"/>
            <a:ext cx="2677213" cy="2450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5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D753E-E291-8AC7-29A3-0E20A7730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4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185DD-154C-1E7B-9368-DB7173677C9F}"/>
              </a:ext>
            </a:extLst>
          </p:cNvPr>
          <p:cNvSpPr/>
          <p:nvPr/>
        </p:nvSpPr>
        <p:spPr bwMode="auto">
          <a:xfrm>
            <a:off x="1668611" y="4012941"/>
            <a:ext cx="5869535" cy="46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257411-E684-F01A-8B7D-1008B4AB8D65}"/>
              </a:ext>
            </a:extLst>
          </p:cNvPr>
          <p:cNvSpPr/>
          <p:nvPr/>
        </p:nvSpPr>
        <p:spPr bwMode="auto">
          <a:xfrm>
            <a:off x="1677081" y="4944705"/>
            <a:ext cx="6835086" cy="46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4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323D6-4A80-B046-A08C-CBA634738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2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54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2023-07-17T09:28:15Z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