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976562"/>
            <a:ext cx="86868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293D8-D61A-F255-2162-2EF9E00B9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EBCEC-1B94-FA0E-8F18-0829CC29246A}"/>
              </a:ext>
            </a:extLst>
          </p:cNvPr>
          <p:cNvSpPr/>
          <p:nvPr/>
        </p:nvSpPr>
        <p:spPr bwMode="auto">
          <a:xfrm>
            <a:off x="1577142" y="4454699"/>
            <a:ext cx="352380" cy="419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6AF13-43EF-329A-F610-20712391F004}"/>
              </a:ext>
            </a:extLst>
          </p:cNvPr>
          <p:cNvSpPr/>
          <p:nvPr/>
        </p:nvSpPr>
        <p:spPr bwMode="auto">
          <a:xfrm>
            <a:off x="6796190" y="4445157"/>
            <a:ext cx="352380" cy="43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4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A736E-96BB-50D9-D1BC-ED3481059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19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69DDF-3E84-B807-4E34-F25C475C7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721C0-0F23-2245-9527-EE1BDFFC3614}"/>
              </a:ext>
            </a:extLst>
          </p:cNvPr>
          <p:cNvSpPr/>
          <p:nvPr/>
        </p:nvSpPr>
        <p:spPr bwMode="auto">
          <a:xfrm>
            <a:off x="681904" y="4291631"/>
            <a:ext cx="4857142" cy="5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152525"/>
            <a:ext cx="4146514" cy="274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1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229174B3-C022-D618-920C-AE78A0046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22" y="5004598"/>
            <a:ext cx="7378910" cy="1621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468C2A2-D3E8-12E0-AECB-4FB5466369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7560840" cy="448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2929E-55F4-E8B0-DA31-8CD119D2A8B3}"/>
              </a:ext>
            </a:extLst>
          </p:cNvPr>
          <p:cNvSpPr/>
          <p:nvPr/>
        </p:nvSpPr>
        <p:spPr bwMode="auto">
          <a:xfrm>
            <a:off x="2351584" y="3789040"/>
            <a:ext cx="1113620" cy="50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841F00-775D-7658-D0F8-AF902AFA04D3}"/>
              </a:ext>
            </a:extLst>
          </p:cNvPr>
          <p:cNvSpPr/>
          <p:nvPr/>
        </p:nvSpPr>
        <p:spPr bwMode="auto">
          <a:xfrm>
            <a:off x="3668128" y="4581128"/>
            <a:ext cx="1653298" cy="50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32929E-55F4-E8B0-DA31-8CD119D2A8B3}"/>
              </a:ext>
            </a:extLst>
          </p:cNvPr>
          <p:cNvSpPr/>
          <p:nvPr/>
        </p:nvSpPr>
        <p:spPr bwMode="auto">
          <a:xfrm>
            <a:off x="5320707" y="6021288"/>
            <a:ext cx="1113620" cy="50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F0920-9471-2989-A5D4-5D18D3585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E2AE2-1D94-38AD-D6F4-AAC25E9DF28F}"/>
              </a:ext>
            </a:extLst>
          </p:cNvPr>
          <p:cNvSpPr/>
          <p:nvPr/>
        </p:nvSpPr>
        <p:spPr bwMode="auto">
          <a:xfrm>
            <a:off x="6139047" y="5783566"/>
            <a:ext cx="561904" cy="48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1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DD6E0-3F4A-A554-E6FD-F76A4824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F577B-5DC2-F295-122E-79091CEDB790}"/>
              </a:ext>
            </a:extLst>
          </p:cNvPr>
          <p:cNvSpPr/>
          <p:nvPr/>
        </p:nvSpPr>
        <p:spPr bwMode="auto">
          <a:xfrm>
            <a:off x="8281904" y="2937094"/>
            <a:ext cx="561903" cy="48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871149"/>
            <a:ext cx="8904392" cy="2125803"/>
            <a:chOff x="720000" y="611961"/>
            <a:chExt cx="8904392" cy="212580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D141005-6C52-D5B2-4756-E64C29C9B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218"/>
            <a:stretch/>
          </p:blipFill>
          <p:spPr>
            <a:xfrm>
              <a:off x="720000" y="611961"/>
              <a:ext cx="8904392" cy="195294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7D141005-6C52-D5B2-4756-E64C29C9B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974" t="68486"/>
            <a:stretch/>
          </p:blipFill>
          <p:spPr>
            <a:xfrm>
              <a:off x="7752184" y="1772816"/>
              <a:ext cx="1872208" cy="96494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30D3E-7D57-D8E5-DB9F-340B5A862D6B}"/>
              </a:ext>
            </a:extLst>
          </p:cNvPr>
          <p:cNvSpPr/>
          <p:nvPr/>
        </p:nvSpPr>
        <p:spPr bwMode="auto">
          <a:xfrm>
            <a:off x="8445431" y="2201720"/>
            <a:ext cx="485714" cy="42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53390B-F4AE-83C5-4BAC-00E0DF1DA3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2996952"/>
            <a:ext cx="8904392" cy="367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F30D3E-7D57-D8E5-DB9F-340B5A862D6B}"/>
              </a:ext>
            </a:extLst>
          </p:cNvPr>
          <p:cNvSpPr/>
          <p:nvPr/>
        </p:nvSpPr>
        <p:spPr bwMode="auto">
          <a:xfrm>
            <a:off x="8328248" y="4187718"/>
            <a:ext cx="485714" cy="42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F30D3E-7D57-D8E5-DB9F-340B5A862D6B}"/>
              </a:ext>
            </a:extLst>
          </p:cNvPr>
          <p:cNvSpPr/>
          <p:nvPr/>
        </p:nvSpPr>
        <p:spPr bwMode="auto">
          <a:xfrm>
            <a:off x="8324403" y="6061113"/>
            <a:ext cx="75529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882F8-5BC8-0A90-E745-27C2BCFD9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3363A-08EE-0C3D-273F-DC5E955C9793}"/>
              </a:ext>
            </a:extLst>
          </p:cNvPr>
          <p:cNvSpPr/>
          <p:nvPr/>
        </p:nvSpPr>
        <p:spPr bwMode="auto">
          <a:xfrm>
            <a:off x="4700952" y="3948555"/>
            <a:ext cx="476190" cy="41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1C58A-0E12-92B4-2FD7-067FD40A2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7DED2-04AD-D5C5-7134-9913D48B5809}"/>
              </a:ext>
            </a:extLst>
          </p:cNvPr>
          <p:cNvSpPr/>
          <p:nvPr/>
        </p:nvSpPr>
        <p:spPr bwMode="auto">
          <a:xfrm>
            <a:off x="4348571" y="1524983"/>
            <a:ext cx="428571" cy="41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0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51" y="1124744"/>
            <a:ext cx="9900045" cy="543690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>
            <a:off x="2961556" y="2411363"/>
            <a:ext cx="1008112" cy="172819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65182" y="2492896"/>
            <a:ext cx="1152128" cy="158417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55640" y="5085184"/>
            <a:ext cx="1262236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08168" y="5032226"/>
            <a:ext cx="1584176" cy="45365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90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67D3D-C189-3A6B-BCDC-D0F0462D7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0A9D4-76ED-DBB1-0E43-4FA85385D042}"/>
              </a:ext>
            </a:extLst>
          </p:cNvPr>
          <p:cNvSpPr/>
          <p:nvPr/>
        </p:nvSpPr>
        <p:spPr bwMode="auto">
          <a:xfrm>
            <a:off x="3320000" y="5770767"/>
            <a:ext cx="342857" cy="42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0B70F-622D-7B9A-CF58-191AF0C1128C}"/>
              </a:ext>
            </a:extLst>
          </p:cNvPr>
          <p:cNvSpPr/>
          <p:nvPr/>
        </p:nvSpPr>
        <p:spPr bwMode="auto">
          <a:xfrm>
            <a:off x="8577142" y="5770767"/>
            <a:ext cx="295238" cy="42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4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