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0" r:id="rId7"/>
    <p:sldId id="369" r:id="rId8"/>
    <p:sldId id="368" r:id="rId9"/>
    <p:sldId id="367" r:id="rId10"/>
    <p:sldId id="366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3005137"/>
            <a:ext cx="55530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BFB36-287D-7B83-232D-DE51DE2F6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7259894" cy="1383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3FE1D59-AFBC-5A31-A80E-84FA2F15EE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90483"/>
            <a:ext cx="7889011" cy="351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0715FE-F60E-0283-5889-EA5A375F1E89}"/>
              </a:ext>
            </a:extLst>
          </p:cNvPr>
          <p:cNvSpPr/>
          <p:nvPr/>
        </p:nvSpPr>
        <p:spPr bwMode="auto">
          <a:xfrm>
            <a:off x="4639905" y="4653136"/>
            <a:ext cx="342857" cy="42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F6C45F3-8262-08A9-AC10-6A5371D35F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50"/>
          <a:stretch/>
        </p:blipFill>
        <p:spPr>
          <a:xfrm>
            <a:off x="8472264" y="3735791"/>
            <a:ext cx="3528392" cy="3120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l="7954" r="5248"/>
          <a:stretch/>
        </p:blipFill>
        <p:spPr>
          <a:xfrm>
            <a:off x="8400256" y="3985186"/>
            <a:ext cx="3672408" cy="285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63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51366-6B7A-472A-2932-765F2AF7B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8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D6ECAD-E141-0E19-388F-D336AD650EE6}"/>
              </a:ext>
            </a:extLst>
          </p:cNvPr>
          <p:cNvSpPr/>
          <p:nvPr/>
        </p:nvSpPr>
        <p:spPr bwMode="auto">
          <a:xfrm>
            <a:off x="3756637" y="4000453"/>
            <a:ext cx="1136618" cy="3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D65445-D8C7-889A-CA71-CE236D3EAD66}"/>
              </a:ext>
            </a:extLst>
          </p:cNvPr>
          <p:cNvSpPr/>
          <p:nvPr/>
        </p:nvSpPr>
        <p:spPr bwMode="auto">
          <a:xfrm>
            <a:off x="5130758" y="5043870"/>
            <a:ext cx="313842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5EB5C7-BE44-CAC5-AE1E-0BD60D105E38}"/>
              </a:ext>
            </a:extLst>
          </p:cNvPr>
          <p:cNvSpPr/>
          <p:nvPr/>
        </p:nvSpPr>
        <p:spPr bwMode="auto">
          <a:xfrm>
            <a:off x="6369163" y="6078804"/>
            <a:ext cx="1136618" cy="3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729E9-5A0E-F98D-9D07-225090C40F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7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FABBB7-DF71-631D-D899-96EB80DEF757}"/>
              </a:ext>
            </a:extLst>
          </p:cNvPr>
          <p:cNvSpPr/>
          <p:nvPr/>
        </p:nvSpPr>
        <p:spPr bwMode="auto">
          <a:xfrm>
            <a:off x="9576728" y="1393910"/>
            <a:ext cx="330064" cy="41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E8BC82-ECBB-7135-D6D5-757A69416896}"/>
              </a:ext>
            </a:extLst>
          </p:cNvPr>
          <p:cNvSpPr/>
          <p:nvPr/>
        </p:nvSpPr>
        <p:spPr bwMode="auto">
          <a:xfrm>
            <a:off x="8806578" y="4769197"/>
            <a:ext cx="861834" cy="403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EA9FD5-A858-8619-9A6F-A5641E7B7A1C}"/>
              </a:ext>
            </a:extLst>
          </p:cNvPr>
          <p:cNvSpPr/>
          <p:nvPr/>
        </p:nvSpPr>
        <p:spPr bwMode="auto">
          <a:xfrm>
            <a:off x="9109137" y="5879006"/>
            <a:ext cx="430917" cy="41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71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989B6-2931-61E9-B01A-209C22C017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3E4717-67E5-B0FB-407F-7C1011254869}"/>
              </a:ext>
            </a:extLst>
          </p:cNvPr>
          <p:cNvSpPr/>
          <p:nvPr/>
        </p:nvSpPr>
        <p:spPr bwMode="auto">
          <a:xfrm>
            <a:off x="7672380" y="2518303"/>
            <a:ext cx="457142" cy="43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27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A03AD-934C-DC6B-4B2B-024C1B07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5"/>
            <a:ext cx="8400336" cy="2314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871C2D-ADEA-57A7-79E2-1BFF9A2902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64904"/>
            <a:ext cx="8400336" cy="2333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632B4C-E985-E87C-398B-5D56BAB73DA0}"/>
              </a:ext>
            </a:extLst>
          </p:cNvPr>
          <p:cNvSpPr/>
          <p:nvPr/>
        </p:nvSpPr>
        <p:spPr bwMode="auto">
          <a:xfrm>
            <a:off x="2423592" y="4285719"/>
            <a:ext cx="457142" cy="43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7C8F1FA-968A-B389-85F9-28B49239E2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46"/>
          <a:stretch/>
        </p:blipFill>
        <p:spPr>
          <a:xfrm>
            <a:off x="3766909" y="3861048"/>
            <a:ext cx="8400336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7C8F1FA-968A-B389-85F9-28B49239E2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67"/>
          <a:stretch/>
        </p:blipFill>
        <p:spPr>
          <a:xfrm>
            <a:off x="1487488" y="5986411"/>
            <a:ext cx="8400336" cy="81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728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5EE31-468F-364E-DFDB-9E1383C1A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3630C-99E5-7AEF-E804-9E079D8E52C9}"/>
              </a:ext>
            </a:extLst>
          </p:cNvPr>
          <p:cNvSpPr/>
          <p:nvPr/>
        </p:nvSpPr>
        <p:spPr bwMode="auto">
          <a:xfrm>
            <a:off x="7253333" y="3709726"/>
            <a:ext cx="485714" cy="43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52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ADB32-36A2-258F-0574-EF66E2B016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1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21088"/>
            <a:ext cx="3951468" cy="25109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8442" y="4216329"/>
            <a:ext cx="3764657" cy="241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5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C1690-483E-2560-37CD-5BFD7D7AC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A9E95-8749-23E0-BF7E-1066FAB7E81E}"/>
              </a:ext>
            </a:extLst>
          </p:cNvPr>
          <p:cNvSpPr/>
          <p:nvPr/>
        </p:nvSpPr>
        <p:spPr bwMode="auto">
          <a:xfrm>
            <a:off x="3167619" y="3727184"/>
            <a:ext cx="6333333" cy="2535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2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DC551-05E5-3B94-27F6-132310D0E2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2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56409"/>
            <a:ext cx="6315422" cy="325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4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2023-07-18T08:39:56Z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