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337" autoAdjust="0"/>
  </p:normalViewPr>
  <p:slideViewPr>
    <p:cSldViewPr>
      <p:cViewPr varScale="1">
        <p:scale>
          <a:sx n="81" d="100"/>
          <a:sy n="81" d="100"/>
        </p:scale>
        <p:origin x="48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09900"/>
            <a:ext cx="59055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21E73-61CD-71E1-1238-69BB1AD86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33C02-B279-2FFC-2DF0-07A4B66076BC}"/>
              </a:ext>
            </a:extLst>
          </p:cNvPr>
          <p:cNvSpPr/>
          <p:nvPr/>
        </p:nvSpPr>
        <p:spPr bwMode="auto">
          <a:xfrm>
            <a:off x="681904" y="1248341"/>
            <a:ext cx="7609523" cy="4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95DE9-52F3-89D5-6A90-31DD51D11E50}"/>
              </a:ext>
            </a:extLst>
          </p:cNvPr>
          <p:cNvSpPr/>
          <p:nvPr/>
        </p:nvSpPr>
        <p:spPr bwMode="auto">
          <a:xfrm>
            <a:off x="681904" y="2344176"/>
            <a:ext cx="2057142" cy="39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D46B0-A243-BCC4-33BE-0AEB16940D4C}"/>
              </a:ext>
            </a:extLst>
          </p:cNvPr>
          <p:cNvSpPr/>
          <p:nvPr/>
        </p:nvSpPr>
        <p:spPr bwMode="auto">
          <a:xfrm>
            <a:off x="681904" y="3363780"/>
            <a:ext cx="1990476" cy="4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0C64F-7788-EBAD-A0A9-10D8C981A1B2}"/>
              </a:ext>
            </a:extLst>
          </p:cNvPr>
          <p:cNvSpPr/>
          <p:nvPr/>
        </p:nvSpPr>
        <p:spPr bwMode="auto">
          <a:xfrm>
            <a:off x="681904" y="4421500"/>
            <a:ext cx="4257142" cy="51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413DF6-431D-6821-654E-618483722582}"/>
              </a:ext>
            </a:extLst>
          </p:cNvPr>
          <p:cNvSpPr/>
          <p:nvPr/>
        </p:nvSpPr>
        <p:spPr bwMode="auto">
          <a:xfrm>
            <a:off x="681904" y="5469691"/>
            <a:ext cx="6566224" cy="505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C2B0A20-8685-A54A-5641-079B254CD3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46" y="2132856"/>
            <a:ext cx="7464232" cy="213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01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27B28-BCC4-749F-32A9-648C5283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7272208" cy="126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CD26E1E-4F95-9AB5-D18E-1F456E875C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36287"/>
            <a:ext cx="8006831" cy="485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AF65B1-ED6F-674B-13D3-95FDF6966B49}"/>
              </a:ext>
            </a:extLst>
          </p:cNvPr>
          <p:cNvSpPr/>
          <p:nvPr/>
        </p:nvSpPr>
        <p:spPr bwMode="auto">
          <a:xfrm>
            <a:off x="1199456" y="4529416"/>
            <a:ext cx="3238906" cy="46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5075B1-DBCA-61CA-82F8-1885CB2AFA69}"/>
              </a:ext>
            </a:extLst>
          </p:cNvPr>
          <p:cNvSpPr/>
          <p:nvPr/>
        </p:nvSpPr>
        <p:spPr bwMode="auto">
          <a:xfrm>
            <a:off x="1221271" y="5331497"/>
            <a:ext cx="3715955" cy="46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17C8DB-F863-8FFB-E01F-765064CB8837}"/>
              </a:ext>
            </a:extLst>
          </p:cNvPr>
          <p:cNvSpPr/>
          <p:nvPr/>
        </p:nvSpPr>
        <p:spPr bwMode="auto">
          <a:xfrm>
            <a:off x="1229460" y="6133472"/>
            <a:ext cx="6257158" cy="44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22229-463D-48C9-B30F-FCED7A5D9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84C8A-A583-6608-8411-DA27850F4E6E}"/>
              </a:ext>
            </a:extLst>
          </p:cNvPr>
          <p:cNvSpPr/>
          <p:nvPr/>
        </p:nvSpPr>
        <p:spPr bwMode="auto">
          <a:xfrm>
            <a:off x="1491428" y="3639799"/>
            <a:ext cx="3685714" cy="5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7FA94F-728E-6C32-F425-CA7C926D4822}"/>
              </a:ext>
            </a:extLst>
          </p:cNvPr>
          <p:cNvSpPr/>
          <p:nvPr/>
        </p:nvSpPr>
        <p:spPr bwMode="auto">
          <a:xfrm>
            <a:off x="1491428" y="4697391"/>
            <a:ext cx="4752380" cy="533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F6C753-A0A5-5B5F-F74B-1420ACD665C2}"/>
              </a:ext>
            </a:extLst>
          </p:cNvPr>
          <p:cNvSpPr/>
          <p:nvPr/>
        </p:nvSpPr>
        <p:spPr bwMode="auto">
          <a:xfrm>
            <a:off x="1491428" y="5754982"/>
            <a:ext cx="3990476" cy="5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9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51E1C-16B9-1234-9EF0-266F1F135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40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E6CD4-5EED-4CB9-1680-29E02868A4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213EB-2245-1D7C-E87D-35EE535075DF}"/>
              </a:ext>
            </a:extLst>
          </p:cNvPr>
          <p:cNvSpPr/>
          <p:nvPr/>
        </p:nvSpPr>
        <p:spPr bwMode="auto">
          <a:xfrm>
            <a:off x="1996190" y="2410316"/>
            <a:ext cx="3219047" cy="4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0A320-9BE0-6687-224B-6EEF53A55329}"/>
              </a:ext>
            </a:extLst>
          </p:cNvPr>
          <p:cNvSpPr/>
          <p:nvPr/>
        </p:nvSpPr>
        <p:spPr bwMode="auto">
          <a:xfrm>
            <a:off x="1510476" y="3467621"/>
            <a:ext cx="2114285" cy="4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65A46-499F-2D94-B413-0A17379BB106}"/>
              </a:ext>
            </a:extLst>
          </p:cNvPr>
          <p:cNvSpPr/>
          <p:nvPr/>
        </p:nvSpPr>
        <p:spPr bwMode="auto">
          <a:xfrm>
            <a:off x="1510476" y="4505876"/>
            <a:ext cx="2314285" cy="5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95F6E2-817B-77A9-8651-8A0828AAC1A6}"/>
              </a:ext>
            </a:extLst>
          </p:cNvPr>
          <p:cNvSpPr/>
          <p:nvPr/>
        </p:nvSpPr>
        <p:spPr bwMode="auto">
          <a:xfrm>
            <a:off x="1462857" y="5572707"/>
            <a:ext cx="7513463" cy="5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9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2C462-E96E-D580-37B2-A1D198C4C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EDA08-199E-96F8-7F3D-F2DD41D7090D}"/>
              </a:ext>
            </a:extLst>
          </p:cNvPr>
          <p:cNvSpPr/>
          <p:nvPr/>
        </p:nvSpPr>
        <p:spPr bwMode="auto">
          <a:xfrm>
            <a:off x="2015238" y="2562716"/>
            <a:ext cx="3219047" cy="39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A384A-8D97-23F9-0980-E29F36218650}"/>
              </a:ext>
            </a:extLst>
          </p:cNvPr>
          <p:cNvSpPr/>
          <p:nvPr/>
        </p:nvSpPr>
        <p:spPr bwMode="auto">
          <a:xfrm>
            <a:off x="1529523" y="3639069"/>
            <a:ext cx="2380952" cy="381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B3BC2D-DEDD-021F-F3DA-46F1B75B644A}"/>
              </a:ext>
            </a:extLst>
          </p:cNvPr>
          <p:cNvSpPr/>
          <p:nvPr/>
        </p:nvSpPr>
        <p:spPr bwMode="auto">
          <a:xfrm>
            <a:off x="1529523" y="4639220"/>
            <a:ext cx="2314285" cy="5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62D912-F8C0-78C4-783F-9EEE2B535E2D}"/>
              </a:ext>
            </a:extLst>
          </p:cNvPr>
          <p:cNvSpPr/>
          <p:nvPr/>
        </p:nvSpPr>
        <p:spPr bwMode="auto">
          <a:xfrm>
            <a:off x="1481904" y="5706048"/>
            <a:ext cx="7134376" cy="4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7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7A6D4-1CD5-22A8-BFF5-0998DD951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5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6384B-9277-2EAF-189E-3B91B0E4BA44}"/>
              </a:ext>
            </a:extLst>
          </p:cNvPr>
          <p:cNvSpPr/>
          <p:nvPr/>
        </p:nvSpPr>
        <p:spPr bwMode="auto">
          <a:xfrm>
            <a:off x="1414561" y="2223040"/>
            <a:ext cx="5257503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D5FE2E-2DE6-84B3-C48A-D9E128BF23FE}"/>
              </a:ext>
            </a:extLst>
          </p:cNvPr>
          <p:cNvSpPr/>
          <p:nvPr/>
        </p:nvSpPr>
        <p:spPr bwMode="auto">
          <a:xfrm>
            <a:off x="6771369" y="2223040"/>
            <a:ext cx="2821657" cy="47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6CE0C6-459C-4FAE-7CAE-3578AB0B0AC6}"/>
              </a:ext>
            </a:extLst>
          </p:cNvPr>
          <p:cNvSpPr/>
          <p:nvPr/>
        </p:nvSpPr>
        <p:spPr bwMode="auto">
          <a:xfrm>
            <a:off x="1892073" y="3239511"/>
            <a:ext cx="2925841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F98005-EBAB-3B9E-E411-C71DE116C728}"/>
              </a:ext>
            </a:extLst>
          </p:cNvPr>
          <p:cNvSpPr/>
          <p:nvPr/>
        </p:nvSpPr>
        <p:spPr bwMode="auto">
          <a:xfrm>
            <a:off x="1449289" y="4221230"/>
            <a:ext cx="2161823" cy="34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8D2722-EB63-04D9-DBAF-8E8A9DF87ECB}"/>
              </a:ext>
            </a:extLst>
          </p:cNvPr>
          <p:cNvSpPr/>
          <p:nvPr/>
        </p:nvSpPr>
        <p:spPr bwMode="auto">
          <a:xfrm>
            <a:off x="1449289" y="5133447"/>
            <a:ext cx="1866634" cy="47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F3F38A-6558-F7BE-7AD3-910E7FEF50A6}"/>
              </a:ext>
            </a:extLst>
          </p:cNvPr>
          <p:cNvSpPr/>
          <p:nvPr/>
        </p:nvSpPr>
        <p:spPr bwMode="auto">
          <a:xfrm>
            <a:off x="1414560" y="6097791"/>
            <a:ext cx="5617543" cy="46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3FBBB-B249-01DE-7089-1E9E4A279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620688"/>
            <a:ext cx="8870480" cy="389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845CF4-3D33-A26C-5549-8FE28B0298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244808"/>
            <a:ext cx="9552464" cy="296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73020E-A746-4BF7-DC40-090F917733C5}"/>
              </a:ext>
            </a:extLst>
          </p:cNvPr>
          <p:cNvSpPr/>
          <p:nvPr/>
        </p:nvSpPr>
        <p:spPr bwMode="auto">
          <a:xfrm>
            <a:off x="1661717" y="4482778"/>
            <a:ext cx="3990476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BD814-51F5-67FE-2D65-0438D297FD50}"/>
              </a:ext>
            </a:extLst>
          </p:cNvPr>
          <p:cNvSpPr/>
          <p:nvPr/>
        </p:nvSpPr>
        <p:spPr bwMode="auto">
          <a:xfrm>
            <a:off x="5652193" y="4482778"/>
            <a:ext cx="4200000" cy="49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4E0769-FF88-6D05-5AA0-28B980636683}"/>
              </a:ext>
            </a:extLst>
          </p:cNvPr>
          <p:cNvSpPr/>
          <p:nvPr/>
        </p:nvSpPr>
        <p:spPr bwMode="auto">
          <a:xfrm>
            <a:off x="1487488" y="5445224"/>
            <a:ext cx="3990476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FA25E7-830E-EBEC-20ED-51B78F58705E}"/>
              </a:ext>
            </a:extLst>
          </p:cNvPr>
          <p:cNvSpPr/>
          <p:nvPr/>
        </p:nvSpPr>
        <p:spPr bwMode="auto">
          <a:xfrm>
            <a:off x="1490686" y="6309320"/>
            <a:ext cx="8000000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3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4D56A-EE84-BC5A-5B81-E15FF1D00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7464232" cy="275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C2B0A20-8685-A54A-5641-079B254CD3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381307"/>
            <a:ext cx="7464232" cy="213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55D2145-269E-F6C0-FCA7-449EDC52C3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352649"/>
            <a:ext cx="7464232" cy="161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52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2023-07-18T04:03:03Z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