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4" r:id="rId5"/>
    <p:sldId id="372" r:id="rId6"/>
    <p:sldId id="371" r:id="rId7"/>
    <p:sldId id="377" r:id="rId8"/>
    <p:sldId id="370" r:id="rId9"/>
    <p:sldId id="369" r:id="rId10"/>
    <p:sldId id="368" r:id="rId11"/>
    <p:sldId id="367" r:id="rId12"/>
    <p:sldId id="366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947987"/>
            <a:ext cx="49720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95348-458A-20D2-A8F4-E8D4FCED1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000"/>
            <a:ext cx="10461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3BE7C-D891-28D0-91BE-68159B5C0CAF}"/>
              </a:ext>
            </a:extLst>
          </p:cNvPr>
          <p:cNvSpPr/>
          <p:nvPr/>
        </p:nvSpPr>
        <p:spPr bwMode="auto">
          <a:xfrm>
            <a:off x="2205284" y="4499769"/>
            <a:ext cx="636550" cy="58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3641C1-AE95-5FE4-5C9C-241E3D9291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0" t="52622" r="54054" b="22504"/>
          <a:stretch/>
        </p:blipFill>
        <p:spPr>
          <a:xfrm>
            <a:off x="8040216" y="5181887"/>
            <a:ext cx="2304256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296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A857B-D251-4AF4-2B72-C8A24D674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1885E-FF0A-DB3D-4665-F3381E1A0655}"/>
              </a:ext>
            </a:extLst>
          </p:cNvPr>
          <p:cNvSpPr/>
          <p:nvPr/>
        </p:nvSpPr>
        <p:spPr bwMode="auto">
          <a:xfrm>
            <a:off x="7177142" y="4633804"/>
            <a:ext cx="628571" cy="572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B51287-33F9-2159-4876-47828999689C}"/>
              </a:ext>
            </a:extLst>
          </p:cNvPr>
          <p:cNvSpPr/>
          <p:nvPr/>
        </p:nvSpPr>
        <p:spPr bwMode="auto">
          <a:xfrm>
            <a:off x="2243809" y="4605196"/>
            <a:ext cx="657142" cy="600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11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D2B90-9277-4D45-1627-F1D683635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7824272" cy="140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0C49D77-A013-B1D1-BF8C-4107B1CA41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72816"/>
            <a:ext cx="9001000" cy="389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F93B00-5FC9-6225-9458-9340305CCEFE}"/>
              </a:ext>
            </a:extLst>
          </p:cNvPr>
          <p:cNvSpPr/>
          <p:nvPr/>
        </p:nvSpPr>
        <p:spPr bwMode="auto">
          <a:xfrm>
            <a:off x="2495600" y="4149080"/>
            <a:ext cx="333333" cy="42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6B2024E-9C95-F935-DE7D-E3CA2D496B3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4557504"/>
            <a:ext cx="7512832" cy="217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F93B00-5FC9-6225-9458-9340305CCEFE}"/>
              </a:ext>
            </a:extLst>
          </p:cNvPr>
          <p:cNvSpPr/>
          <p:nvPr/>
        </p:nvSpPr>
        <p:spPr bwMode="auto">
          <a:xfrm>
            <a:off x="5519936" y="4810762"/>
            <a:ext cx="1728192" cy="1642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7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F8766-DC9A-91F0-18A8-EB82A0CDB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976400" cy="338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3068960"/>
            <a:ext cx="8562975" cy="40671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087888" y="5085184"/>
            <a:ext cx="2376264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68208" y="5157192"/>
            <a:ext cx="1944216" cy="115212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183600" y="5102091"/>
            <a:ext cx="4656816" cy="1207229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7264" cy="423044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871864" y="3212976"/>
            <a:ext cx="5904656" cy="165618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5880" y="3284984"/>
            <a:ext cx="3240360" cy="158417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040216" y="3212976"/>
            <a:ext cx="2736304" cy="165618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623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3613D-C690-2B0A-6C8E-C5F312235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9336440" cy="3025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EF9B42-5176-628C-852F-3A273A5270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068960"/>
            <a:ext cx="9336440" cy="358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9" y="3405991"/>
            <a:ext cx="7056784" cy="333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4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6BE25-DEED-27F0-DD72-B4BDA520F1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357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0E330-2F3E-DC0B-0078-CE797FE3DD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43"/>
          <a:stretch/>
        </p:blipFill>
        <p:spPr>
          <a:xfrm>
            <a:off x="720000" y="3189007"/>
            <a:ext cx="10800000" cy="3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2D9A2-BE29-179F-2030-484C2BB91600}"/>
              </a:ext>
            </a:extLst>
          </p:cNvPr>
          <p:cNvSpPr/>
          <p:nvPr/>
        </p:nvSpPr>
        <p:spPr bwMode="auto">
          <a:xfrm>
            <a:off x="8024761" y="3827924"/>
            <a:ext cx="1885715" cy="61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624F4-4104-F062-5CBB-41EFECA784E6}"/>
              </a:ext>
            </a:extLst>
          </p:cNvPr>
          <p:cNvSpPr/>
          <p:nvPr/>
        </p:nvSpPr>
        <p:spPr bwMode="auto">
          <a:xfrm>
            <a:off x="8024761" y="5725606"/>
            <a:ext cx="1266666" cy="61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076BE25-DEED-27F0-DD72-B4BDA520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98"/>
          <a:stretch/>
        </p:blipFill>
        <p:spPr>
          <a:xfrm>
            <a:off x="720000" y="404664"/>
            <a:ext cx="10800000" cy="3242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007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0E330-2F3E-DC0B-0078-CE797FE3DD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55"/>
          <a:stretch/>
        </p:blipFill>
        <p:spPr>
          <a:xfrm>
            <a:off x="720000" y="3852871"/>
            <a:ext cx="10800000" cy="184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B445C-288D-2606-0801-5E6FD578AE38}"/>
              </a:ext>
            </a:extLst>
          </p:cNvPr>
          <p:cNvSpPr/>
          <p:nvPr/>
        </p:nvSpPr>
        <p:spPr bwMode="auto">
          <a:xfrm>
            <a:off x="7710476" y="4606017"/>
            <a:ext cx="1276190" cy="60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076BE25-DEED-27F0-DD72-B4BDA520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98"/>
          <a:stretch/>
        </p:blipFill>
        <p:spPr>
          <a:xfrm>
            <a:off x="720000" y="836712"/>
            <a:ext cx="10800000" cy="3242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408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641C1-AE95-5FE4-5C9C-241E3D929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766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DC4B7-B977-42D5-B742-B7DEA8591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994768-9363-7EFC-A9C5-818E991675BB}"/>
              </a:ext>
            </a:extLst>
          </p:cNvPr>
          <p:cNvSpPr/>
          <p:nvPr/>
        </p:nvSpPr>
        <p:spPr bwMode="auto">
          <a:xfrm>
            <a:off x="4072380" y="3157658"/>
            <a:ext cx="657142" cy="60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3641C1-AE95-5FE4-5C9C-241E3D9291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0" t="52622" r="54054" b="22504"/>
          <a:stretch/>
        </p:blipFill>
        <p:spPr>
          <a:xfrm>
            <a:off x="7968208" y="4797152"/>
            <a:ext cx="2304256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6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2023-07-17T15:44:14Z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